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Lst>
  <p:notesMasterIdLst>
    <p:notesMasterId r:id="rId11"/>
  </p:notesMasterIdLst>
  <p:sldIdLst>
    <p:sldId id="271" r:id="rId2"/>
    <p:sldId id="272" r:id="rId3"/>
    <p:sldId id="275" r:id="rId4"/>
    <p:sldId id="273" r:id="rId5"/>
    <p:sldId id="276" r:id="rId6"/>
    <p:sldId id="277" r:id="rId7"/>
    <p:sldId id="265" r:id="rId8"/>
    <p:sldId id="274"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70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B7FF1C-D1AB-4D3E-B9CA-20C276FE4175}" v="1" dt="2022-12-14T15:01:37.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57"/>
    <p:restoredTop sz="86382"/>
  </p:normalViewPr>
  <p:slideViewPr>
    <p:cSldViewPr snapToGrid="0" snapToObjects="1" showGuides="1">
      <p:cViewPr varScale="1">
        <p:scale>
          <a:sx n="96" d="100"/>
          <a:sy n="96" d="100"/>
        </p:scale>
        <p:origin x="171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ne Peters" userId="71ba4c95-88ba-42be-b97a-488880466728" providerId="ADAL" clId="{6BB7FF1C-D1AB-4D3E-B9CA-20C276FE4175}"/>
    <pc:docChg chg="custSel addSld modSld">
      <pc:chgData name="Janine Peters" userId="71ba4c95-88ba-42be-b97a-488880466728" providerId="ADAL" clId="{6BB7FF1C-D1AB-4D3E-B9CA-20C276FE4175}" dt="2022-12-14T15:02:19.064" v="736" actId="20577"/>
      <pc:docMkLst>
        <pc:docMk/>
      </pc:docMkLst>
      <pc:sldChg chg="modSp mod">
        <pc:chgData name="Janine Peters" userId="71ba4c95-88ba-42be-b97a-488880466728" providerId="ADAL" clId="{6BB7FF1C-D1AB-4D3E-B9CA-20C276FE4175}" dt="2022-12-14T15:02:19.064" v="736" actId="20577"/>
        <pc:sldMkLst>
          <pc:docMk/>
          <pc:sldMk cId="2206914311" sldId="265"/>
        </pc:sldMkLst>
        <pc:spChg chg="mod">
          <ac:chgData name="Janine Peters" userId="71ba4c95-88ba-42be-b97a-488880466728" providerId="ADAL" clId="{6BB7FF1C-D1AB-4D3E-B9CA-20C276FE4175}" dt="2022-12-14T14:59:08.970" v="617" actId="14100"/>
          <ac:spMkLst>
            <pc:docMk/>
            <pc:sldMk cId="2206914311" sldId="265"/>
            <ac:spMk id="6" creationId="{7DFB9BE3-2CB8-D211-8AC8-2AFB3C0B6717}"/>
          </ac:spMkLst>
        </pc:spChg>
        <pc:spChg chg="mod">
          <ac:chgData name="Janine Peters" userId="71ba4c95-88ba-42be-b97a-488880466728" providerId="ADAL" clId="{6BB7FF1C-D1AB-4D3E-B9CA-20C276FE4175}" dt="2022-12-14T14:58:46.510" v="613" actId="1076"/>
          <ac:spMkLst>
            <pc:docMk/>
            <pc:sldMk cId="2206914311" sldId="265"/>
            <ac:spMk id="7" creationId="{69521507-E34B-5127-95C1-03B154D43BCF}"/>
          </ac:spMkLst>
        </pc:spChg>
        <pc:graphicFrameChg chg="mod modGraphic">
          <ac:chgData name="Janine Peters" userId="71ba4c95-88ba-42be-b97a-488880466728" providerId="ADAL" clId="{6BB7FF1C-D1AB-4D3E-B9CA-20C276FE4175}" dt="2022-12-14T15:02:19.064" v="736" actId="20577"/>
          <ac:graphicFrameMkLst>
            <pc:docMk/>
            <pc:sldMk cId="2206914311" sldId="265"/>
            <ac:graphicFrameMk id="4" creationId="{855F7BE0-F36D-30E9-A48A-D1E5A2DF9FF7}"/>
          </ac:graphicFrameMkLst>
        </pc:graphicFrameChg>
      </pc:sldChg>
      <pc:sldChg chg="modSp mod">
        <pc:chgData name="Janine Peters" userId="71ba4c95-88ba-42be-b97a-488880466728" providerId="ADAL" clId="{6BB7FF1C-D1AB-4D3E-B9CA-20C276FE4175}" dt="2022-12-14T14:55:08.132" v="335" actId="20577"/>
        <pc:sldMkLst>
          <pc:docMk/>
          <pc:sldMk cId="3138787269" sldId="273"/>
        </pc:sldMkLst>
        <pc:spChg chg="mod">
          <ac:chgData name="Janine Peters" userId="71ba4c95-88ba-42be-b97a-488880466728" providerId="ADAL" clId="{6BB7FF1C-D1AB-4D3E-B9CA-20C276FE4175}" dt="2022-12-14T14:55:08.132" v="335" actId="20577"/>
          <ac:spMkLst>
            <pc:docMk/>
            <pc:sldMk cId="3138787269" sldId="273"/>
            <ac:spMk id="3" creationId="{51D03500-D07A-804C-8AFE-F32378E7BCC2}"/>
          </ac:spMkLst>
        </pc:spChg>
      </pc:sldChg>
      <pc:sldChg chg="modSp add mod">
        <pc:chgData name="Janine Peters" userId="71ba4c95-88ba-42be-b97a-488880466728" providerId="ADAL" clId="{6BB7FF1C-D1AB-4D3E-B9CA-20C276FE4175}" dt="2022-12-14T14:57:21.428" v="610" actId="20577"/>
        <pc:sldMkLst>
          <pc:docMk/>
          <pc:sldMk cId="3453629328" sldId="276"/>
        </pc:sldMkLst>
        <pc:spChg chg="mod">
          <ac:chgData name="Janine Peters" userId="71ba4c95-88ba-42be-b97a-488880466728" providerId="ADAL" clId="{6BB7FF1C-D1AB-4D3E-B9CA-20C276FE4175}" dt="2022-12-14T14:57:21.428" v="610" actId="20577"/>
          <ac:spMkLst>
            <pc:docMk/>
            <pc:sldMk cId="3453629328" sldId="276"/>
            <ac:spMk id="3" creationId="{51D03500-D07A-804C-8AFE-F32378E7BCC2}"/>
          </ac:spMkLst>
        </pc:spChg>
      </pc:sldChg>
      <pc:sldChg chg="add">
        <pc:chgData name="Janine Peters" userId="71ba4c95-88ba-42be-b97a-488880466728" providerId="ADAL" clId="{6BB7FF1C-D1AB-4D3E-B9CA-20C276FE4175}" dt="2022-12-14T14:45:43.029" v="1" actId="2890"/>
        <pc:sldMkLst>
          <pc:docMk/>
          <pc:sldMk cId="3929832976" sldId="277"/>
        </pc:sldMkLst>
      </pc:sldChg>
    </pc:docChg>
  </pc:docChgLst>
  <pc:docChgLst>
    <pc:chgData name="Janine Peters" userId="71ba4c95-88ba-42be-b97a-488880466728" providerId="ADAL" clId="{8596373E-6EC9-49B0-834E-0F0117A805AD}"/>
    <pc:docChg chg="custSel addSld modSld">
      <pc:chgData name="Janine Peters" userId="71ba4c95-88ba-42be-b97a-488880466728" providerId="ADAL" clId="{8596373E-6EC9-49B0-834E-0F0117A805AD}" dt="2022-12-15T08:53:06.785" v="900" actId="20577"/>
      <pc:docMkLst>
        <pc:docMk/>
      </pc:docMkLst>
      <pc:sldChg chg="modSp mod">
        <pc:chgData name="Janine Peters" userId="71ba4c95-88ba-42be-b97a-488880466728" providerId="ADAL" clId="{8596373E-6EC9-49B0-834E-0F0117A805AD}" dt="2022-12-14T13:20:48.392" v="90" actId="14100"/>
        <pc:sldMkLst>
          <pc:docMk/>
          <pc:sldMk cId="2206914311" sldId="265"/>
        </pc:sldMkLst>
        <pc:spChg chg="mod">
          <ac:chgData name="Janine Peters" userId="71ba4c95-88ba-42be-b97a-488880466728" providerId="ADAL" clId="{8596373E-6EC9-49B0-834E-0F0117A805AD}" dt="2022-12-14T13:20:48.392" v="90" actId="14100"/>
          <ac:spMkLst>
            <pc:docMk/>
            <pc:sldMk cId="2206914311" sldId="265"/>
            <ac:spMk id="6" creationId="{7DFB9BE3-2CB8-D211-8AC8-2AFB3C0B6717}"/>
          </ac:spMkLst>
        </pc:spChg>
      </pc:sldChg>
      <pc:sldChg chg="modSp mod">
        <pc:chgData name="Janine Peters" userId="71ba4c95-88ba-42be-b97a-488880466728" providerId="ADAL" clId="{8596373E-6EC9-49B0-834E-0F0117A805AD}" dt="2022-12-14T13:21:33.664" v="91" actId="20577"/>
        <pc:sldMkLst>
          <pc:docMk/>
          <pc:sldMk cId="4268547620" sldId="271"/>
        </pc:sldMkLst>
        <pc:spChg chg="mod">
          <ac:chgData name="Janine Peters" userId="71ba4c95-88ba-42be-b97a-488880466728" providerId="ADAL" clId="{8596373E-6EC9-49B0-834E-0F0117A805AD}" dt="2022-12-14T13:21:33.664" v="91" actId="20577"/>
          <ac:spMkLst>
            <pc:docMk/>
            <pc:sldMk cId="4268547620" sldId="271"/>
            <ac:spMk id="3" creationId="{51D03500-D07A-804C-8AFE-F32378E7BCC2}"/>
          </ac:spMkLst>
        </pc:spChg>
      </pc:sldChg>
      <pc:sldChg chg="modSp mod">
        <pc:chgData name="Janine Peters" userId="71ba4c95-88ba-42be-b97a-488880466728" providerId="ADAL" clId="{8596373E-6EC9-49B0-834E-0F0117A805AD}" dt="2022-12-15T08:51:27.572" v="842" actId="6549"/>
        <pc:sldMkLst>
          <pc:docMk/>
          <pc:sldMk cId="4009713509" sldId="272"/>
        </pc:sldMkLst>
        <pc:spChg chg="mod">
          <ac:chgData name="Janine Peters" userId="71ba4c95-88ba-42be-b97a-488880466728" providerId="ADAL" clId="{8596373E-6EC9-49B0-834E-0F0117A805AD}" dt="2022-12-15T08:51:27.572" v="842" actId="6549"/>
          <ac:spMkLst>
            <pc:docMk/>
            <pc:sldMk cId="4009713509" sldId="272"/>
            <ac:spMk id="3" creationId="{51D03500-D07A-804C-8AFE-F32378E7BCC2}"/>
          </ac:spMkLst>
        </pc:spChg>
      </pc:sldChg>
      <pc:sldChg chg="modSp mod">
        <pc:chgData name="Janine Peters" userId="71ba4c95-88ba-42be-b97a-488880466728" providerId="ADAL" clId="{8596373E-6EC9-49B0-834E-0F0117A805AD}" dt="2022-12-15T08:51:39.387" v="844" actId="6549"/>
        <pc:sldMkLst>
          <pc:docMk/>
          <pc:sldMk cId="3138787269" sldId="273"/>
        </pc:sldMkLst>
        <pc:spChg chg="mod">
          <ac:chgData name="Janine Peters" userId="71ba4c95-88ba-42be-b97a-488880466728" providerId="ADAL" clId="{8596373E-6EC9-49B0-834E-0F0117A805AD}" dt="2022-12-15T08:51:39.387" v="844" actId="6549"/>
          <ac:spMkLst>
            <pc:docMk/>
            <pc:sldMk cId="3138787269" sldId="273"/>
            <ac:spMk id="3" creationId="{51D03500-D07A-804C-8AFE-F32378E7BCC2}"/>
          </ac:spMkLst>
        </pc:spChg>
      </pc:sldChg>
      <pc:sldChg chg="modSp add mod">
        <pc:chgData name="Janine Peters" userId="71ba4c95-88ba-42be-b97a-488880466728" providerId="ADAL" clId="{8596373E-6EC9-49B0-834E-0F0117A805AD}" dt="2022-12-15T08:51:34.460" v="843" actId="6549"/>
        <pc:sldMkLst>
          <pc:docMk/>
          <pc:sldMk cId="1830182690" sldId="275"/>
        </pc:sldMkLst>
        <pc:spChg chg="mod">
          <ac:chgData name="Janine Peters" userId="71ba4c95-88ba-42be-b97a-488880466728" providerId="ADAL" clId="{8596373E-6EC9-49B0-834E-0F0117A805AD}" dt="2022-12-15T08:51:34.460" v="843" actId="6549"/>
          <ac:spMkLst>
            <pc:docMk/>
            <pc:sldMk cId="1830182690" sldId="275"/>
            <ac:spMk id="3" creationId="{51D03500-D07A-804C-8AFE-F32378E7BCC2}"/>
          </ac:spMkLst>
        </pc:spChg>
      </pc:sldChg>
      <pc:sldChg chg="modSp mod">
        <pc:chgData name="Janine Peters" userId="71ba4c95-88ba-42be-b97a-488880466728" providerId="ADAL" clId="{8596373E-6EC9-49B0-834E-0F0117A805AD}" dt="2022-12-15T08:53:06.785" v="900" actId="20577"/>
        <pc:sldMkLst>
          <pc:docMk/>
          <pc:sldMk cId="3453629328" sldId="276"/>
        </pc:sldMkLst>
        <pc:spChg chg="mod">
          <ac:chgData name="Janine Peters" userId="71ba4c95-88ba-42be-b97a-488880466728" providerId="ADAL" clId="{8596373E-6EC9-49B0-834E-0F0117A805AD}" dt="2022-12-15T08:53:06.785" v="900" actId="20577"/>
          <ac:spMkLst>
            <pc:docMk/>
            <pc:sldMk cId="3453629328" sldId="276"/>
            <ac:spMk id="3" creationId="{51D03500-D07A-804C-8AFE-F32378E7BCC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C387F-1E3F-A242-9810-48FED2EFC7B0}"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681CE-96E8-6548-80CB-2CA875E5047E}" type="slidenum">
              <a:rPr lang="en-US" smtClean="0"/>
              <a:t>‹#›</a:t>
            </a:fld>
            <a:endParaRPr lang="en-US"/>
          </a:p>
        </p:txBody>
      </p:sp>
    </p:spTree>
    <p:extLst>
      <p:ext uri="{BB962C8B-B14F-4D97-AF65-F5344CB8AC3E}">
        <p14:creationId xmlns:p14="http://schemas.microsoft.com/office/powerpoint/2010/main" val="146692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DD9AE3A-478A-6D46-9528-B0AE3B0FF371}"/>
              </a:ext>
            </a:extLst>
          </p:cNvPr>
          <p:cNvSpPr>
            <a:spLocks noGrp="1"/>
          </p:cNvSpPr>
          <p:nvPr>
            <p:ph type="title" hasCustomPrompt="1"/>
          </p:nvPr>
        </p:nvSpPr>
        <p:spPr>
          <a:xfrm>
            <a:off x="936000" y="1368000"/>
            <a:ext cx="6400400" cy="2763733"/>
          </a:xfrm>
          <a:prstGeom prst="rect">
            <a:avLst/>
          </a:prstGeom>
        </p:spPr>
        <p:txBody>
          <a:bodyPr vert="horz" lIns="0" tIns="0" rIns="0" bIns="0" rtlCol="0" anchor="t" anchorCtr="0">
            <a:noAutofit/>
          </a:bodyPr>
          <a:lstStyle/>
          <a:p>
            <a:r>
              <a:rPr lang="en-US" dirty="0"/>
              <a:t>CLICK TO EDIT TITLE</a:t>
            </a:r>
          </a:p>
        </p:txBody>
      </p:sp>
      <p:sp>
        <p:nvSpPr>
          <p:cNvPr id="4" name="Picture Placeholder 8">
            <a:extLst>
              <a:ext uri="{FF2B5EF4-FFF2-40B4-BE49-F238E27FC236}">
                <a16:creationId xmlns:a16="http://schemas.microsoft.com/office/drawing/2014/main" id="{1A39552F-94F6-3840-80D5-63A19502B64D}"/>
              </a:ext>
            </a:extLst>
          </p:cNvPr>
          <p:cNvSpPr>
            <a:spLocks noGrp="1"/>
          </p:cNvSpPr>
          <p:nvPr>
            <p:ph type="pic" sz="quarter" idx="14"/>
          </p:nvPr>
        </p:nvSpPr>
        <p:spPr>
          <a:xfrm>
            <a:off x="7694091" y="-83126"/>
            <a:ext cx="4591557" cy="5999832"/>
          </a:xfrm>
          <a:custGeom>
            <a:avLst/>
            <a:gdLst>
              <a:gd name="connsiteX0" fmla="*/ 0 w 4519613"/>
              <a:gd name="connsiteY0" fmla="*/ 0 h 5915025"/>
              <a:gd name="connsiteX1" fmla="*/ 4519613 w 4519613"/>
              <a:gd name="connsiteY1" fmla="*/ 0 h 5915025"/>
              <a:gd name="connsiteX2" fmla="*/ 4519613 w 4519613"/>
              <a:gd name="connsiteY2" fmla="*/ 5915025 h 5915025"/>
              <a:gd name="connsiteX3" fmla="*/ 0 w 4519613"/>
              <a:gd name="connsiteY3" fmla="*/ 5915025 h 5915025"/>
              <a:gd name="connsiteX4" fmla="*/ 0 w 4519613"/>
              <a:gd name="connsiteY4" fmla="*/ 0 h 5915025"/>
              <a:gd name="connsiteX0" fmla="*/ 0 w 4519613"/>
              <a:gd name="connsiteY0" fmla="*/ 0 h 5915025"/>
              <a:gd name="connsiteX1" fmla="*/ 4519613 w 4519613"/>
              <a:gd name="connsiteY1" fmla="*/ 0 h 5915025"/>
              <a:gd name="connsiteX2" fmla="*/ 4519613 w 4519613"/>
              <a:gd name="connsiteY2" fmla="*/ 5915025 h 5915025"/>
              <a:gd name="connsiteX3" fmla="*/ 914400 w 4519613"/>
              <a:gd name="connsiteY3" fmla="*/ 3079228 h 5915025"/>
              <a:gd name="connsiteX4" fmla="*/ 0 w 4519613"/>
              <a:gd name="connsiteY4" fmla="*/ 0 h 5915025"/>
              <a:gd name="connsiteX0" fmla="*/ 0 w 4519613"/>
              <a:gd name="connsiteY0" fmla="*/ 0 h 5915025"/>
              <a:gd name="connsiteX1" fmla="*/ 4519613 w 4519613"/>
              <a:gd name="connsiteY1" fmla="*/ 0 h 5915025"/>
              <a:gd name="connsiteX2" fmla="*/ 4519613 w 4519613"/>
              <a:gd name="connsiteY2" fmla="*/ 5915025 h 5915025"/>
              <a:gd name="connsiteX3" fmla="*/ 914400 w 4519613"/>
              <a:gd name="connsiteY3" fmla="*/ 3079228 h 5915025"/>
              <a:gd name="connsiteX4" fmla="*/ 0 w 4519613"/>
              <a:gd name="connsiteY4" fmla="*/ 0 h 5915025"/>
              <a:gd name="connsiteX0" fmla="*/ 0 w 4519629"/>
              <a:gd name="connsiteY0" fmla="*/ 0 h 5915025"/>
              <a:gd name="connsiteX1" fmla="*/ 4519613 w 4519629"/>
              <a:gd name="connsiteY1" fmla="*/ 0 h 5915025"/>
              <a:gd name="connsiteX2" fmla="*/ 4519613 w 4519629"/>
              <a:gd name="connsiteY2" fmla="*/ 5915025 h 5915025"/>
              <a:gd name="connsiteX3" fmla="*/ 914400 w 4519629"/>
              <a:gd name="connsiteY3" fmla="*/ 3079228 h 5915025"/>
              <a:gd name="connsiteX4" fmla="*/ 0 w 4519629"/>
              <a:gd name="connsiteY4" fmla="*/ 0 h 5915025"/>
              <a:gd name="connsiteX0" fmla="*/ 0 w 4519630"/>
              <a:gd name="connsiteY0" fmla="*/ 0 h 5915025"/>
              <a:gd name="connsiteX1" fmla="*/ 4519613 w 4519630"/>
              <a:gd name="connsiteY1" fmla="*/ 0 h 5915025"/>
              <a:gd name="connsiteX2" fmla="*/ 4519613 w 4519630"/>
              <a:gd name="connsiteY2" fmla="*/ 5915025 h 5915025"/>
              <a:gd name="connsiteX3" fmla="*/ 914400 w 4519630"/>
              <a:gd name="connsiteY3" fmla="*/ 3079228 h 5915025"/>
              <a:gd name="connsiteX4" fmla="*/ 0 w 4519630"/>
              <a:gd name="connsiteY4" fmla="*/ 0 h 5915025"/>
              <a:gd name="connsiteX0" fmla="*/ 0 w 4519630"/>
              <a:gd name="connsiteY0" fmla="*/ 0 h 5915025"/>
              <a:gd name="connsiteX1" fmla="*/ 4519613 w 4519630"/>
              <a:gd name="connsiteY1" fmla="*/ 0 h 5915025"/>
              <a:gd name="connsiteX2" fmla="*/ 4519613 w 4519630"/>
              <a:gd name="connsiteY2" fmla="*/ 5915025 h 5915025"/>
              <a:gd name="connsiteX3" fmla="*/ 914400 w 4519630"/>
              <a:gd name="connsiteY3" fmla="*/ 3079228 h 5915025"/>
              <a:gd name="connsiteX4" fmla="*/ 0 w 4519630"/>
              <a:gd name="connsiteY4" fmla="*/ 0 h 5915025"/>
              <a:gd name="connsiteX0" fmla="*/ 0 w 4529410"/>
              <a:gd name="connsiteY0" fmla="*/ 0 h 5915025"/>
              <a:gd name="connsiteX1" fmla="*/ 4529393 w 4529410"/>
              <a:gd name="connsiteY1" fmla="*/ 0 h 5915025"/>
              <a:gd name="connsiteX2" fmla="*/ 4529393 w 4529410"/>
              <a:gd name="connsiteY2" fmla="*/ 5915025 h 5915025"/>
              <a:gd name="connsiteX3" fmla="*/ 924180 w 4529410"/>
              <a:gd name="connsiteY3" fmla="*/ 3079228 h 5915025"/>
              <a:gd name="connsiteX4" fmla="*/ 0 w 4529410"/>
              <a:gd name="connsiteY4" fmla="*/ 0 h 5915025"/>
              <a:gd name="connsiteX0" fmla="*/ 53 w 4529463"/>
              <a:gd name="connsiteY0" fmla="*/ 0 h 5915025"/>
              <a:gd name="connsiteX1" fmla="*/ 4529446 w 4529463"/>
              <a:gd name="connsiteY1" fmla="*/ 0 h 5915025"/>
              <a:gd name="connsiteX2" fmla="*/ 4529446 w 4529463"/>
              <a:gd name="connsiteY2" fmla="*/ 5915025 h 5915025"/>
              <a:gd name="connsiteX3" fmla="*/ 924233 w 4529463"/>
              <a:gd name="connsiteY3" fmla="*/ 3079228 h 5915025"/>
              <a:gd name="connsiteX4" fmla="*/ 53 w 4529463"/>
              <a:gd name="connsiteY4" fmla="*/ 0 h 5915025"/>
              <a:gd name="connsiteX0" fmla="*/ 53 w 4529463"/>
              <a:gd name="connsiteY0" fmla="*/ 0 h 5915025"/>
              <a:gd name="connsiteX1" fmla="*/ 4529446 w 4529463"/>
              <a:gd name="connsiteY1" fmla="*/ 0 h 5915025"/>
              <a:gd name="connsiteX2" fmla="*/ 4529446 w 4529463"/>
              <a:gd name="connsiteY2" fmla="*/ 5915025 h 5915025"/>
              <a:gd name="connsiteX3" fmla="*/ 924233 w 4529463"/>
              <a:gd name="connsiteY3" fmla="*/ 3079228 h 5915025"/>
              <a:gd name="connsiteX4" fmla="*/ 53 w 4529463"/>
              <a:gd name="connsiteY4" fmla="*/ 0 h 5915025"/>
              <a:gd name="connsiteX0" fmla="*/ 53 w 4529463"/>
              <a:gd name="connsiteY0" fmla="*/ 0 h 5915025"/>
              <a:gd name="connsiteX1" fmla="*/ 4529446 w 4529463"/>
              <a:gd name="connsiteY1" fmla="*/ 0 h 5915025"/>
              <a:gd name="connsiteX2" fmla="*/ 4529446 w 4529463"/>
              <a:gd name="connsiteY2" fmla="*/ 5915025 h 5915025"/>
              <a:gd name="connsiteX3" fmla="*/ 924233 w 4529463"/>
              <a:gd name="connsiteY3" fmla="*/ 3079228 h 5915025"/>
              <a:gd name="connsiteX4" fmla="*/ 53 w 4529463"/>
              <a:gd name="connsiteY4" fmla="*/ 0 h 5915025"/>
              <a:gd name="connsiteX0" fmla="*/ 53 w 4529462"/>
              <a:gd name="connsiteY0" fmla="*/ 0 h 5915025"/>
              <a:gd name="connsiteX1" fmla="*/ 4529446 w 4529462"/>
              <a:gd name="connsiteY1" fmla="*/ 0 h 5915025"/>
              <a:gd name="connsiteX2" fmla="*/ 4529446 w 4529462"/>
              <a:gd name="connsiteY2" fmla="*/ 5915025 h 5915025"/>
              <a:gd name="connsiteX3" fmla="*/ 924233 w 4529462"/>
              <a:gd name="connsiteY3" fmla="*/ 3079228 h 5915025"/>
              <a:gd name="connsiteX4" fmla="*/ 53 w 4529462"/>
              <a:gd name="connsiteY4" fmla="*/ 0 h 591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9462" h="5915025">
                <a:moveTo>
                  <a:pt x="53" y="0"/>
                </a:moveTo>
                <a:cubicBezTo>
                  <a:pt x="-6000" y="4890"/>
                  <a:pt x="3019648" y="0"/>
                  <a:pt x="4529446" y="0"/>
                </a:cubicBezTo>
                <a:lnTo>
                  <a:pt x="4529446" y="5915025"/>
                </a:lnTo>
                <a:cubicBezTo>
                  <a:pt x="4537262" y="5913096"/>
                  <a:pt x="1810025" y="5626274"/>
                  <a:pt x="924233" y="3079228"/>
                </a:cubicBezTo>
                <a:cubicBezTo>
                  <a:pt x="920375" y="3082966"/>
                  <a:pt x="-8096" y="4432"/>
                  <a:pt x="53" y="0"/>
                </a:cubicBezTo>
                <a:close/>
              </a:path>
            </a:pathLst>
          </a:custGeom>
          <a:solidFill>
            <a:schemeClr val="bg1"/>
          </a:solidFill>
          <a:ln w="50800" cap="sq">
            <a:solidFill>
              <a:srgbClr val="E4702A"/>
            </a:solidFill>
            <a:round/>
          </a:ln>
        </p:spPr>
        <p:txBody>
          <a:bodyPr/>
          <a:lstStyle/>
          <a:p>
            <a:endParaRPr lang="en-US"/>
          </a:p>
        </p:txBody>
      </p:sp>
    </p:spTree>
    <p:extLst>
      <p:ext uri="{BB962C8B-B14F-4D97-AF65-F5344CB8AC3E}">
        <p14:creationId xmlns:p14="http://schemas.microsoft.com/office/powerpoint/2010/main" val="399361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Column – Including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p:cNvSpPr>
            <a:spLocks noGrp="1"/>
          </p:cNvSpPr>
          <p:nvPr>
            <p:ph type="ctrTitle" hasCustomPrompt="1"/>
          </p:nvPr>
        </p:nvSpPr>
        <p:spPr>
          <a:xfrm>
            <a:off x="936000" y="684000"/>
            <a:ext cx="8100067" cy="543667"/>
          </a:xfrm>
          <a:prstGeom prst="rect">
            <a:avLst/>
          </a:prstGeom>
        </p:spPr>
        <p:txBody>
          <a:bodyPr lIns="0" tIns="0" rIns="0" bIns="0" anchor="t" anchorCtr="0"/>
          <a:lstStyle>
            <a:lvl1pPr algn="l">
              <a:defRPr sz="2800"/>
            </a:lvl1pPr>
          </a:lstStyle>
          <a:p>
            <a:r>
              <a:rPr lang="en-GB" dirty="0"/>
              <a:t>CLICK TO EDIT MASTER TITLE STYLE</a:t>
            </a:r>
            <a:endParaRPr lang="en-US" dirty="0"/>
          </a:p>
        </p:txBody>
      </p:sp>
      <p:sp>
        <p:nvSpPr>
          <p:cNvPr id="3" name="Subtitle 2"/>
          <p:cNvSpPr>
            <a:spLocks noGrp="1"/>
          </p:cNvSpPr>
          <p:nvPr>
            <p:ph type="subTitle" idx="1" hasCustomPrompt="1"/>
          </p:nvPr>
        </p:nvSpPr>
        <p:spPr>
          <a:xfrm>
            <a:off x="936000" y="1440000"/>
            <a:ext cx="8100067" cy="365533"/>
          </a:xfrm>
          <a:prstGeom prst="rect">
            <a:avLst/>
          </a:prstGeom>
        </p:spPr>
        <p:txBody>
          <a:bodyPr lIns="0" tIns="0" rIns="0" bIns="0"/>
          <a:lstStyle>
            <a:lvl1pPr marL="0" indent="0" algn="l">
              <a:buNone/>
              <a:defRPr sz="1800" b="1" i="0">
                <a:solidFill>
                  <a:srgbClr val="E4702A"/>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0" name="Slide Number Placeholder 5">
            <a:extLst>
              <a:ext uri="{FF2B5EF4-FFF2-40B4-BE49-F238E27FC236}">
                <a16:creationId xmlns:a16="http://schemas.microsoft.com/office/drawing/2014/main" id="{ECD25545-D83F-F541-BC59-BDB068A2E5DF}"/>
              </a:ext>
            </a:extLst>
          </p:cNvPr>
          <p:cNvSpPr>
            <a:spLocks noGrp="1"/>
          </p:cNvSpPr>
          <p:nvPr>
            <p:ph type="sldNum" sz="quarter" idx="12"/>
          </p:nvPr>
        </p:nvSpPr>
        <p:spPr>
          <a:xfrm>
            <a:off x="4724400" y="6476851"/>
            <a:ext cx="2743200" cy="365125"/>
          </a:xfrm>
          <a:prstGeom prst="rect">
            <a:avLst/>
          </a:prstGeom>
        </p:spPr>
        <p:txBody>
          <a:bodyPr/>
          <a:lstStyle>
            <a:lvl1pPr algn="ctr">
              <a:defRPr sz="1000"/>
            </a:lvl1pPr>
          </a:lstStyle>
          <a:p>
            <a:fld id="{30258D3A-F158-8C42-A3DE-846F474180BD}" type="slidenum">
              <a:rPr lang="en-US" smtClean="0"/>
              <a:pPr/>
              <a:t>‹#›</a:t>
            </a:fld>
            <a:endParaRPr lang="en-US" sz="1000" dirty="0"/>
          </a:p>
        </p:txBody>
      </p:sp>
      <p:sp>
        <p:nvSpPr>
          <p:cNvPr id="12" name="Text Placeholder 11">
            <a:extLst>
              <a:ext uri="{FF2B5EF4-FFF2-40B4-BE49-F238E27FC236}">
                <a16:creationId xmlns:a16="http://schemas.microsoft.com/office/drawing/2014/main" id="{8D3BD781-8526-0343-99F2-293054346AAA}"/>
              </a:ext>
            </a:extLst>
          </p:cNvPr>
          <p:cNvSpPr>
            <a:spLocks noGrp="1"/>
          </p:cNvSpPr>
          <p:nvPr>
            <p:ph type="body" sz="quarter" idx="13"/>
          </p:nvPr>
        </p:nvSpPr>
        <p:spPr>
          <a:xfrm>
            <a:off x="936625" y="1997999"/>
            <a:ext cx="10260000" cy="3420000"/>
          </a:xfrm>
          <a:prstGeom prst="rect">
            <a:avLst/>
          </a:prstGeom>
        </p:spPr>
        <p:txBody>
          <a:bodyPr lIns="0" tIns="0" rIns="0" bIns="0" numCol="2"/>
          <a:lstStyle>
            <a:lvl1pPr>
              <a:lnSpc>
                <a:spcPts val="900"/>
              </a:lnSpc>
              <a:buFontTx/>
              <a:buNone/>
              <a:defRPr sz="1200">
                <a:solidFill>
                  <a:schemeClr val="bg1"/>
                </a:solidFill>
              </a:defRPr>
            </a:lvl1pPr>
          </a:lstStyle>
          <a:p>
            <a:pPr lvl="0"/>
            <a:endParaRPr lang="en-US" dirty="0"/>
          </a:p>
        </p:txBody>
      </p:sp>
    </p:spTree>
    <p:extLst>
      <p:ext uri="{BB962C8B-B14F-4D97-AF65-F5344CB8AC3E}">
        <p14:creationId xmlns:p14="http://schemas.microsoft.com/office/powerpoint/2010/main" val="120729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lumn – No Subtil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6000" y="684000"/>
            <a:ext cx="8100067" cy="543667"/>
          </a:xfrm>
          <a:prstGeom prst="rect">
            <a:avLst/>
          </a:prstGeom>
        </p:spPr>
        <p:txBody>
          <a:bodyPr lIns="0" tIns="0" rIns="0" bIns="0" anchor="t" anchorCtr="0"/>
          <a:lstStyle>
            <a:lvl1pPr algn="l">
              <a:defRPr sz="2800"/>
            </a:lvl1pPr>
          </a:lstStyle>
          <a:p>
            <a:r>
              <a:rPr lang="en-GB" dirty="0"/>
              <a:t>CLICK TO EDIT MASTER TITLE STYLE</a:t>
            </a:r>
            <a:endParaRPr lang="en-US" dirty="0"/>
          </a:p>
        </p:txBody>
      </p:sp>
      <p:sp>
        <p:nvSpPr>
          <p:cNvPr id="5" name="Slide Number Placeholder 5">
            <a:extLst>
              <a:ext uri="{FF2B5EF4-FFF2-40B4-BE49-F238E27FC236}">
                <a16:creationId xmlns:a16="http://schemas.microsoft.com/office/drawing/2014/main" id="{2BD74EBE-C2B6-2B47-ADDE-7C30DAF6AC1A}"/>
              </a:ext>
            </a:extLst>
          </p:cNvPr>
          <p:cNvSpPr>
            <a:spLocks noGrp="1"/>
          </p:cNvSpPr>
          <p:nvPr>
            <p:ph type="sldNum" sz="quarter" idx="12"/>
          </p:nvPr>
        </p:nvSpPr>
        <p:spPr>
          <a:xfrm>
            <a:off x="4724400" y="6476851"/>
            <a:ext cx="2743200" cy="365125"/>
          </a:xfrm>
          <a:prstGeom prst="rect">
            <a:avLst/>
          </a:prstGeom>
        </p:spPr>
        <p:txBody>
          <a:bodyPr/>
          <a:lstStyle>
            <a:lvl1pPr algn="ctr">
              <a:defRPr sz="1000"/>
            </a:lvl1pPr>
          </a:lstStyle>
          <a:p>
            <a:fld id="{30258D3A-F158-8C42-A3DE-846F474180BD}" type="slidenum">
              <a:rPr lang="en-US" smtClean="0"/>
              <a:pPr/>
              <a:t>‹#›</a:t>
            </a:fld>
            <a:endParaRPr lang="en-US" sz="1000" dirty="0"/>
          </a:p>
        </p:txBody>
      </p:sp>
      <p:sp>
        <p:nvSpPr>
          <p:cNvPr id="9" name="Text Placeholder 8">
            <a:extLst>
              <a:ext uri="{FF2B5EF4-FFF2-40B4-BE49-F238E27FC236}">
                <a16:creationId xmlns:a16="http://schemas.microsoft.com/office/drawing/2014/main" id="{4F5BD070-369D-2F40-8AEC-394D0144D22B}"/>
              </a:ext>
            </a:extLst>
          </p:cNvPr>
          <p:cNvSpPr>
            <a:spLocks noGrp="1"/>
          </p:cNvSpPr>
          <p:nvPr>
            <p:ph type="body" sz="quarter" idx="13" hasCustomPrompt="1"/>
          </p:nvPr>
        </p:nvSpPr>
        <p:spPr>
          <a:xfrm>
            <a:off x="936624" y="1440000"/>
            <a:ext cx="10260000" cy="3983037"/>
          </a:xfrm>
          <a:prstGeom prst="rect">
            <a:avLst/>
          </a:prstGeom>
        </p:spPr>
        <p:txBody>
          <a:bodyPr lIns="0" tIns="0" rIns="0" bIns="0" numCol="2"/>
          <a:lstStyle>
            <a:lvl1pPr>
              <a:lnSpc>
                <a:spcPts val="900"/>
              </a:lnSpc>
              <a:buFontTx/>
              <a:buNone/>
              <a:defRPr sz="1200">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dirty="0"/>
              <a:t>Click to add text</a:t>
            </a:r>
          </a:p>
        </p:txBody>
      </p:sp>
    </p:spTree>
    <p:extLst>
      <p:ext uri="{BB962C8B-B14F-4D97-AF65-F5344CB8AC3E}">
        <p14:creationId xmlns:p14="http://schemas.microsoft.com/office/powerpoint/2010/main" val="357260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 Image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p:cNvSpPr>
            <a:spLocks noGrp="1"/>
          </p:cNvSpPr>
          <p:nvPr>
            <p:ph type="ctrTitle" hasCustomPrompt="1"/>
          </p:nvPr>
        </p:nvSpPr>
        <p:spPr>
          <a:xfrm>
            <a:off x="936000" y="684000"/>
            <a:ext cx="6478437" cy="543667"/>
          </a:xfrm>
          <a:prstGeom prst="rect">
            <a:avLst/>
          </a:prstGeom>
        </p:spPr>
        <p:txBody>
          <a:bodyPr lIns="0" tIns="0" rIns="0" bIns="0" anchor="t" anchorCtr="0"/>
          <a:lstStyle>
            <a:lvl1pPr algn="l">
              <a:defRPr sz="2800"/>
            </a:lvl1pPr>
          </a:lstStyle>
          <a:p>
            <a:r>
              <a:rPr lang="en-GB" dirty="0"/>
              <a:t>CLICK TO EDIT MASTER TITLE STYLE</a:t>
            </a:r>
            <a:endParaRPr lang="en-US" dirty="0"/>
          </a:p>
        </p:txBody>
      </p:sp>
      <p:sp>
        <p:nvSpPr>
          <p:cNvPr id="3" name="Subtitle Placeholder"/>
          <p:cNvSpPr>
            <a:spLocks noGrp="1"/>
          </p:cNvSpPr>
          <p:nvPr>
            <p:ph type="subTitle" idx="1" hasCustomPrompt="1"/>
          </p:nvPr>
        </p:nvSpPr>
        <p:spPr>
          <a:xfrm>
            <a:off x="936000" y="1440000"/>
            <a:ext cx="6478437" cy="365533"/>
          </a:xfrm>
          <a:prstGeom prst="rect">
            <a:avLst/>
          </a:prstGeom>
        </p:spPr>
        <p:txBody>
          <a:bodyPr lIns="0" tIns="0" rIns="0" bIns="0"/>
          <a:lstStyle>
            <a:lvl1pPr marL="0" indent="0" algn="l">
              <a:buNone/>
              <a:defRPr sz="1800" b="1" i="0">
                <a:solidFill>
                  <a:srgbClr val="E4702A"/>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5" name="Slide Number Placeholder 5">
            <a:extLst>
              <a:ext uri="{FF2B5EF4-FFF2-40B4-BE49-F238E27FC236}">
                <a16:creationId xmlns:a16="http://schemas.microsoft.com/office/drawing/2014/main" id="{9F8F403C-5DA2-E744-B476-680E81C6EFB4}"/>
              </a:ext>
            </a:extLst>
          </p:cNvPr>
          <p:cNvSpPr>
            <a:spLocks noGrp="1"/>
          </p:cNvSpPr>
          <p:nvPr>
            <p:ph type="sldNum" sz="quarter" idx="12"/>
          </p:nvPr>
        </p:nvSpPr>
        <p:spPr>
          <a:xfrm>
            <a:off x="4724400" y="6476851"/>
            <a:ext cx="2743200" cy="365125"/>
          </a:xfrm>
          <a:prstGeom prst="rect">
            <a:avLst/>
          </a:prstGeom>
        </p:spPr>
        <p:txBody>
          <a:bodyPr/>
          <a:lstStyle>
            <a:lvl1pPr algn="ctr">
              <a:defRPr sz="1000"/>
            </a:lvl1pPr>
          </a:lstStyle>
          <a:p>
            <a:fld id="{30258D3A-F158-8C42-A3DE-846F474180BD}" type="slidenum">
              <a:rPr lang="en-US" smtClean="0"/>
              <a:pPr/>
              <a:t>‹#›</a:t>
            </a:fld>
            <a:endParaRPr lang="en-US" sz="1000" dirty="0"/>
          </a:p>
        </p:txBody>
      </p:sp>
      <p:sp>
        <p:nvSpPr>
          <p:cNvPr id="6" name="Text Placeholder 5">
            <a:extLst>
              <a:ext uri="{FF2B5EF4-FFF2-40B4-BE49-F238E27FC236}">
                <a16:creationId xmlns:a16="http://schemas.microsoft.com/office/drawing/2014/main" id="{2020DF0A-2A20-0547-9DDE-4F2577CBF400}"/>
              </a:ext>
            </a:extLst>
          </p:cNvPr>
          <p:cNvSpPr>
            <a:spLocks noGrp="1"/>
          </p:cNvSpPr>
          <p:nvPr>
            <p:ph type="body" sz="quarter" idx="13" hasCustomPrompt="1"/>
          </p:nvPr>
        </p:nvSpPr>
        <p:spPr>
          <a:xfrm>
            <a:off x="936625" y="1998000"/>
            <a:ext cx="6478588" cy="3571875"/>
          </a:xfrm>
          <a:prstGeom prst="rect">
            <a:avLst/>
          </a:prstGeom>
        </p:spPr>
        <p:txBody>
          <a:bodyPr lIns="0" tIns="0" rIns="0" bIns="0"/>
          <a:lstStyle>
            <a:lvl1pPr>
              <a:lnSpc>
                <a:spcPts val="900"/>
              </a:lnSpc>
              <a:buFontTx/>
              <a:buNone/>
              <a:defRPr sz="1200">
                <a:solidFill>
                  <a:schemeClr val="bg1"/>
                </a:solidFill>
              </a:defRPr>
            </a:lvl1pPr>
          </a:lstStyle>
          <a:p>
            <a:pPr lvl="0"/>
            <a:r>
              <a:rPr lang="en-GB" dirty="0"/>
              <a:t>Click to add text</a:t>
            </a:r>
          </a:p>
        </p:txBody>
      </p:sp>
      <p:sp>
        <p:nvSpPr>
          <p:cNvPr id="13" name="Picture Placeholder 8">
            <a:extLst>
              <a:ext uri="{FF2B5EF4-FFF2-40B4-BE49-F238E27FC236}">
                <a16:creationId xmlns:a16="http://schemas.microsoft.com/office/drawing/2014/main" id="{1E8FA9E3-D4EE-CE4D-BEFF-1EC60EC45D7E}"/>
              </a:ext>
            </a:extLst>
          </p:cNvPr>
          <p:cNvSpPr>
            <a:spLocks noGrp="1"/>
          </p:cNvSpPr>
          <p:nvPr>
            <p:ph type="pic" sz="quarter" idx="14"/>
          </p:nvPr>
        </p:nvSpPr>
        <p:spPr>
          <a:xfrm>
            <a:off x="7694091" y="-83126"/>
            <a:ext cx="4591557" cy="5999832"/>
          </a:xfrm>
          <a:custGeom>
            <a:avLst/>
            <a:gdLst>
              <a:gd name="connsiteX0" fmla="*/ 0 w 4519613"/>
              <a:gd name="connsiteY0" fmla="*/ 0 h 5915025"/>
              <a:gd name="connsiteX1" fmla="*/ 4519613 w 4519613"/>
              <a:gd name="connsiteY1" fmla="*/ 0 h 5915025"/>
              <a:gd name="connsiteX2" fmla="*/ 4519613 w 4519613"/>
              <a:gd name="connsiteY2" fmla="*/ 5915025 h 5915025"/>
              <a:gd name="connsiteX3" fmla="*/ 0 w 4519613"/>
              <a:gd name="connsiteY3" fmla="*/ 5915025 h 5915025"/>
              <a:gd name="connsiteX4" fmla="*/ 0 w 4519613"/>
              <a:gd name="connsiteY4" fmla="*/ 0 h 5915025"/>
              <a:gd name="connsiteX0" fmla="*/ 0 w 4519613"/>
              <a:gd name="connsiteY0" fmla="*/ 0 h 5915025"/>
              <a:gd name="connsiteX1" fmla="*/ 4519613 w 4519613"/>
              <a:gd name="connsiteY1" fmla="*/ 0 h 5915025"/>
              <a:gd name="connsiteX2" fmla="*/ 4519613 w 4519613"/>
              <a:gd name="connsiteY2" fmla="*/ 5915025 h 5915025"/>
              <a:gd name="connsiteX3" fmla="*/ 914400 w 4519613"/>
              <a:gd name="connsiteY3" fmla="*/ 3079228 h 5915025"/>
              <a:gd name="connsiteX4" fmla="*/ 0 w 4519613"/>
              <a:gd name="connsiteY4" fmla="*/ 0 h 5915025"/>
              <a:gd name="connsiteX0" fmla="*/ 0 w 4519613"/>
              <a:gd name="connsiteY0" fmla="*/ 0 h 5915025"/>
              <a:gd name="connsiteX1" fmla="*/ 4519613 w 4519613"/>
              <a:gd name="connsiteY1" fmla="*/ 0 h 5915025"/>
              <a:gd name="connsiteX2" fmla="*/ 4519613 w 4519613"/>
              <a:gd name="connsiteY2" fmla="*/ 5915025 h 5915025"/>
              <a:gd name="connsiteX3" fmla="*/ 914400 w 4519613"/>
              <a:gd name="connsiteY3" fmla="*/ 3079228 h 5915025"/>
              <a:gd name="connsiteX4" fmla="*/ 0 w 4519613"/>
              <a:gd name="connsiteY4" fmla="*/ 0 h 5915025"/>
              <a:gd name="connsiteX0" fmla="*/ 0 w 4519629"/>
              <a:gd name="connsiteY0" fmla="*/ 0 h 5915025"/>
              <a:gd name="connsiteX1" fmla="*/ 4519613 w 4519629"/>
              <a:gd name="connsiteY1" fmla="*/ 0 h 5915025"/>
              <a:gd name="connsiteX2" fmla="*/ 4519613 w 4519629"/>
              <a:gd name="connsiteY2" fmla="*/ 5915025 h 5915025"/>
              <a:gd name="connsiteX3" fmla="*/ 914400 w 4519629"/>
              <a:gd name="connsiteY3" fmla="*/ 3079228 h 5915025"/>
              <a:gd name="connsiteX4" fmla="*/ 0 w 4519629"/>
              <a:gd name="connsiteY4" fmla="*/ 0 h 5915025"/>
              <a:gd name="connsiteX0" fmla="*/ 0 w 4519630"/>
              <a:gd name="connsiteY0" fmla="*/ 0 h 5915025"/>
              <a:gd name="connsiteX1" fmla="*/ 4519613 w 4519630"/>
              <a:gd name="connsiteY1" fmla="*/ 0 h 5915025"/>
              <a:gd name="connsiteX2" fmla="*/ 4519613 w 4519630"/>
              <a:gd name="connsiteY2" fmla="*/ 5915025 h 5915025"/>
              <a:gd name="connsiteX3" fmla="*/ 914400 w 4519630"/>
              <a:gd name="connsiteY3" fmla="*/ 3079228 h 5915025"/>
              <a:gd name="connsiteX4" fmla="*/ 0 w 4519630"/>
              <a:gd name="connsiteY4" fmla="*/ 0 h 5915025"/>
              <a:gd name="connsiteX0" fmla="*/ 0 w 4519630"/>
              <a:gd name="connsiteY0" fmla="*/ 0 h 5915025"/>
              <a:gd name="connsiteX1" fmla="*/ 4519613 w 4519630"/>
              <a:gd name="connsiteY1" fmla="*/ 0 h 5915025"/>
              <a:gd name="connsiteX2" fmla="*/ 4519613 w 4519630"/>
              <a:gd name="connsiteY2" fmla="*/ 5915025 h 5915025"/>
              <a:gd name="connsiteX3" fmla="*/ 914400 w 4519630"/>
              <a:gd name="connsiteY3" fmla="*/ 3079228 h 5915025"/>
              <a:gd name="connsiteX4" fmla="*/ 0 w 4519630"/>
              <a:gd name="connsiteY4" fmla="*/ 0 h 5915025"/>
              <a:gd name="connsiteX0" fmla="*/ 0 w 4529410"/>
              <a:gd name="connsiteY0" fmla="*/ 0 h 5915025"/>
              <a:gd name="connsiteX1" fmla="*/ 4529393 w 4529410"/>
              <a:gd name="connsiteY1" fmla="*/ 0 h 5915025"/>
              <a:gd name="connsiteX2" fmla="*/ 4529393 w 4529410"/>
              <a:gd name="connsiteY2" fmla="*/ 5915025 h 5915025"/>
              <a:gd name="connsiteX3" fmla="*/ 924180 w 4529410"/>
              <a:gd name="connsiteY3" fmla="*/ 3079228 h 5915025"/>
              <a:gd name="connsiteX4" fmla="*/ 0 w 4529410"/>
              <a:gd name="connsiteY4" fmla="*/ 0 h 5915025"/>
              <a:gd name="connsiteX0" fmla="*/ 53 w 4529463"/>
              <a:gd name="connsiteY0" fmla="*/ 0 h 5915025"/>
              <a:gd name="connsiteX1" fmla="*/ 4529446 w 4529463"/>
              <a:gd name="connsiteY1" fmla="*/ 0 h 5915025"/>
              <a:gd name="connsiteX2" fmla="*/ 4529446 w 4529463"/>
              <a:gd name="connsiteY2" fmla="*/ 5915025 h 5915025"/>
              <a:gd name="connsiteX3" fmla="*/ 924233 w 4529463"/>
              <a:gd name="connsiteY3" fmla="*/ 3079228 h 5915025"/>
              <a:gd name="connsiteX4" fmla="*/ 53 w 4529463"/>
              <a:gd name="connsiteY4" fmla="*/ 0 h 5915025"/>
              <a:gd name="connsiteX0" fmla="*/ 53 w 4529463"/>
              <a:gd name="connsiteY0" fmla="*/ 0 h 5915025"/>
              <a:gd name="connsiteX1" fmla="*/ 4529446 w 4529463"/>
              <a:gd name="connsiteY1" fmla="*/ 0 h 5915025"/>
              <a:gd name="connsiteX2" fmla="*/ 4529446 w 4529463"/>
              <a:gd name="connsiteY2" fmla="*/ 5915025 h 5915025"/>
              <a:gd name="connsiteX3" fmla="*/ 924233 w 4529463"/>
              <a:gd name="connsiteY3" fmla="*/ 3079228 h 5915025"/>
              <a:gd name="connsiteX4" fmla="*/ 53 w 4529463"/>
              <a:gd name="connsiteY4" fmla="*/ 0 h 5915025"/>
              <a:gd name="connsiteX0" fmla="*/ 53 w 4529463"/>
              <a:gd name="connsiteY0" fmla="*/ 0 h 5915025"/>
              <a:gd name="connsiteX1" fmla="*/ 4529446 w 4529463"/>
              <a:gd name="connsiteY1" fmla="*/ 0 h 5915025"/>
              <a:gd name="connsiteX2" fmla="*/ 4529446 w 4529463"/>
              <a:gd name="connsiteY2" fmla="*/ 5915025 h 5915025"/>
              <a:gd name="connsiteX3" fmla="*/ 924233 w 4529463"/>
              <a:gd name="connsiteY3" fmla="*/ 3079228 h 5915025"/>
              <a:gd name="connsiteX4" fmla="*/ 53 w 4529463"/>
              <a:gd name="connsiteY4" fmla="*/ 0 h 5915025"/>
              <a:gd name="connsiteX0" fmla="*/ 53 w 4529462"/>
              <a:gd name="connsiteY0" fmla="*/ 0 h 5915025"/>
              <a:gd name="connsiteX1" fmla="*/ 4529446 w 4529462"/>
              <a:gd name="connsiteY1" fmla="*/ 0 h 5915025"/>
              <a:gd name="connsiteX2" fmla="*/ 4529446 w 4529462"/>
              <a:gd name="connsiteY2" fmla="*/ 5915025 h 5915025"/>
              <a:gd name="connsiteX3" fmla="*/ 924233 w 4529462"/>
              <a:gd name="connsiteY3" fmla="*/ 3079228 h 5915025"/>
              <a:gd name="connsiteX4" fmla="*/ 53 w 4529462"/>
              <a:gd name="connsiteY4" fmla="*/ 0 h 591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9462" h="5915025">
                <a:moveTo>
                  <a:pt x="53" y="0"/>
                </a:moveTo>
                <a:cubicBezTo>
                  <a:pt x="-6000" y="4890"/>
                  <a:pt x="3019648" y="0"/>
                  <a:pt x="4529446" y="0"/>
                </a:cubicBezTo>
                <a:lnTo>
                  <a:pt x="4529446" y="5915025"/>
                </a:lnTo>
                <a:cubicBezTo>
                  <a:pt x="4537262" y="5913096"/>
                  <a:pt x="1810025" y="5626274"/>
                  <a:pt x="924233" y="3079228"/>
                </a:cubicBezTo>
                <a:cubicBezTo>
                  <a:pt x="920375" y="3082966"/>
                  <a:pt x="-8096" y="4432"/>
                  <a:pt x="53" y="0"/>
                </a:cubicBezTo>
                <a:close/>
              </a:path>
            </a:pathLst>
          </a:custGeom>
          <a:solidFill>
            <a:schemeClr val="bg1"/>
          </a:solidFill>
          <a:ln w="50800" cap="sq">
            <a:solidFill>
              <a:srgbClr val="E4702A"/>
            </a:solidFill>
            <a:round/>
          </a:ln>
        </p:spPr>
        <p:txBody>
          <a:bodyPr/>
          <a:lstStyle/>
          <a:p>
            <a:endParaRPr lang="en-US"/>
          </a:p>
        </p:txBody>
      </p:sp>
    </p:spTree>
    <p:extLst>
      <p:ext uri="{BB962C8B-B14F-4D97-AF65-F5344CB8AC3E}">
        <p14:creationId xmlns:p14="http://schemas.microsoft.com/office/powerpoint/2010/main" val="14423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F7AEA55B-7B21-5043-B8FF-D6AE2C814A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665582243"/>
      </p:ext>
    </p:extLst>
  </p:cSld>
  <p:clrMap bg1="lt1" tx1="dk1" bg2="lt2" tx2="dk2" accent1="accent1" accent2="accent2" accent3="accent3" accent4="accent4" accent5="accent5" accent6="accent6" hlink="hlink" folHlink="folHlink"/>
  <p:sldLayoutIdLst>
    <p:sldLayoutId id="2147483794" r:id="rId1"/>
    <p:sldLayoutId id="2147483793" r:id="rId2"/>
    <p:sldLayoutId id="2147483804" r:id="rId3"/>
    <p:sldLayoutId id="2147483810" r:id="rId4"/>
    <p:sldLayoutId id="2147483808" r:id="rId5"/>
  </p:sldLayoutIdLst>
  <p:txStyles>
    <p:titleStyle>
      <a:lvl1pPr algn="l" defTabSz="914400" rtl="0" eaLnBrk="1" latinLnBrk="0" hangingPunct="1">
        <a:lnSpc>
          <a:spcPct val="90000"/>
        </a:lnSpc>
        <a:spcBef>
          <a:spcPct val="0"/>
        </a:spcBef>
        <a:buNone/>
        <a:defRPr sz="4400" b="1" i="0" kern="1200">
          <a:solidFill>
            <a:schemeClr val="bg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jpeters@ratton.co.uk"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C00D-90EE-4B45-8381-AB20C2B470DE}"/>
              </a:ext>
            </a:extLst>
          </p:cNvPr>
          <p:cNvSpPr>
            <a:spLocks noGrp="1"/>
          </p:cNvSpPr>
          <p:nvPr>
            <p:ph type="ctrTitle"/>
          </p:nvPr>
        </p:nvSpPr>
        <p:spPr/>
        <p:txBody>
          <a:bodyPr/>
          <a:lstStyle/>
          <a:p>
            <a:r>
              <a:rPr lang="en-US" dirty="0"/>
              <a:t>Policy Statement on Provider Access</a:t>
            </a:r>
          </a:p>
        </p:txBody>
      </p:sp>
      <p:sp>
        <p:nvSpPr>
          <p:cNvPr id="3" name="Subtitle 2">
            <a:extLst>
              <a:ext uri="{FF2B5EF4-FFF2-40B4-BE49-F238E27FC236}">
                <a16:creationId xmlns:a16="http://schemas.microsoft.com/office/drawing/2014/main" id="{51D03500-D07A-804C-8AFE-F32378E7BCC2}"/>
              </a:ext>
            </a:extLst>
          </p:cNvPr>
          <p:cNvSpPr>
            <a:spLocks noGrp="1"/>
          </p:cNvSpPr>
          <p:nvPr>
            <p:ph type="subTitle" idx="1"/>
          </p:nvPr>
        </p:nvSpPr>
        <p:spPr/>
        <p:txBody>
          <a:bodyPr/>
          <a:lstStyle/>
          <a:p>
            <a:pPr algn="l" rtl="0" fontAlgn="base"/>
            <a:r>
              <a:rPr lang="en-US" dirty="0"/>
              <a:t>Introduction</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lnSpc>
                <a:spcPct val="100000"/>
              </a:lnSpc>
            </a:pPr>
            <a:r>
              <a:rPr lang="en-GB" sz="1800" b="0" i="0" dirty="0">
                <a:solidFill>
                  <a:schemeClr val="bg1"/>
                </a:solidFill>
                <a:effectLst/>
                <a:latin typeface="Calibri" panose="020F0502020204030204" pitchFamily="34" charset="0"/>
              </a:rPr>
              <a:t>This policy statement sets out the school’s arrangements for managing the access of providers to the school for the purpose of giving them information about the provider’s education or training offer. This complies with the school’s legal obligations under Section 42B of the Education Act 1997. </a:t>
            </a:r>
            <a:endParaRPr lang="en-GB" b="0" i="0" dirty="0">
              <a:solidFill>
                <a:schemeClr val="bg1"/>
              </a:solidFill>
              <a:effectLst/>
              <a:latin typeface="Segoe UI" panose="020B0502040204020203" pitchFamily="34" charset="0"/>
            </a:endParaRPr>
          </a:p>
          <a:p>
            <a:endParaRPr lang="en-US" dirty="0"/>
          </a:p>
        </p:txBody>
      </p:sp>
      <p:pic>
        <p:nvPicPr>
          <p:cNvPr id="7" name="Picture Placeholder 6" descr="Diagram&#10;&#10;Description automatically generated">
            <a:extLst>
              <a:ext uri="{FF2B5EF4-FFF2-40B4-BE49-F238E27FC236}">
                <a16:creationId xmlns:a16="http://schemas.microsoft.com/office/drawing/2014/main" id="{C42F3EAA-8E83-FDCE-A8DA-0B8A07113755}"/>
              </a:ext>
            </a:extLst>
          </p:cNvPr>
          <p:cNvPicPr>
            <a:picLocks noGrp="1" noChangeAspect="1"/>
          </p:cNvPicPr>
          <p:nvPr>
            <p:ph type="pic" sz="quarter" idx="14"/>
          </p:nvPr>
        </p:nvPicPr>
        <p:blipFill>
          <a:blip r:embed="rId2"/>
          <a:srcRect l="10798" r="10798"/>
          <a:stretch>
            <a:fillRect/>
          </a:stretch>
        </p:blipFill>
        <p:spPr>
          <a:xfrm>
            <a:off x="7658684" y="1"/>
            <a:ext cx="4533316" cy="5923722"/>
          </a:xfrm>
        </p:spPr>
      </p:pic>
    </p:spTree>
    <p:extLst>
      <p:ext uri="{BB962C8B-B14F-4D97-AF65-F5344CB8AC3E}">
        <p14:creationId xmlns:p14="http://schemas.microsoft.com/office/powerpoint/2010/main" val="426854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C00D-90EE-4B45-8381-AB20C2B470DE}"/>
              </a:ext>
            </a:extLst>
          </p:cNvPr>
          <p:cNvSpPr>
            <a:spLocks noGrp="1"/>
          </p:cNvSpPr>
          <p:nvPr>
            <p:ph type="ctrTitle"/>
          </p:nvPr>
        </p:nvSpPr>
        <p:spPr/>
        <p:txBody>
          <a:bodyPr/>
          <a:lstStyle/>
          <a:p>
            <a:r>
              <a:rPr lang="en-US" dirty="0"/>
              <a:t>Policy Statement on Provider Access</a:t>
            </a:r>
          </a:p>
        </p:txBody>
      </p:sp>
      <p:sp>
        <p:nvSpPr>
          <p:cNvPr id="3" name="Subtitle 2">
            <a:extLst>
              <a:ext uri="{FF2B5EF4-FFF2-40B4-BE49-F238E27FC236}">
                <a16:creationId xmlns:a16="http://schemas.microsoft.com/office/drawing/2014/main" id="{51D03500-D07A-804C-8AFE-F32378E7BCC2}"/>
              </a:ext>
            </a:extLst>
          </p:cNvPr>
          <p:cNvSpPr>
            <a:spLocks noGrp="1"/>
          </p:cNvSpPr>
          <p:nvPr>
            <p:ph type="subTitle" idx="1"/>
          </p:nvPr>
        </p:nvSpPr>
        <p:spPr/>
        <p:txBody>
          <a:bodyPr/>
          <a:lstStyle/>
          <a:p>
            <a:pPr algn="l" rtl="0" fontAlgn="base"/>
            <a:r>
              <a:rPr lang="en-US" sz="1800" b="0" i="0" dirty="0">
                <a:effectLst/>
                <a:latin typeface="Calibri" panose="020F0502020204030204" pitchFamily="34" charset="0"/>
              </a:rPr>
              <a:t>Pupil entitlement</a:t>
            </a:r>
            <a:r>
              <a:rPr lang="en-GB" sz="1800" b="0" i="0" dirty="0">
                <a:effectLst/>
                <a:latin typeface="Calibri" panose="020F0502020204030204" pitchFamily="34" charset="0"/>
              </a:rPr>
              <a:t> </a:t>
            </a:r>
            <a:endParaRPr lang="en-GB" b="0" i="0" dirty="0">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lnSpc>
                <a:spcPct val="100000"/>
              </a:lnSpc>
            </a:pPr>
            <a:r>
              <a:rPr lang="en-GB" sz="1800" b="0" i="0" dirty="0">
                <a:solidFill>
                  <a:schemeClr val="bg1"/>
                </a:solidFill>
                <a:effectLst/>
                <a:latin typeface="Calibri" panose="020F0502020204030204" pitchFamily="34" charset="0"/>
              </a:rPr>
              <a:t>All pupils in years 8-13 are entitled: </a:t>
            </a:r>
            <a:endParaRPr lang="en-GB" b="0" i="0" dirty="0">
              <a:solidFill>
                <a:schemeClr val="bg1"/>
              </a:solidFill>
              <a:effectLst/>
              <a:latin typeface="Segoe UI" panose="020B0502040204020203" pitchFamily="34" charset="0"/>
            </a:endParaRPr>
          </a:p>
          <a:p>
            <a:pPr algn="l" rtl="0" fontAlgn="base">
              <a:lnSpc>
                <a:spcPct val="100000"/>
              </a:lnSpc>
            </a:pPr>
            <a:r>
              <a:rPr lang="en-GB" sz="1800" b="0" i="0" dirty="0">
                <a:solidFill>
                  <a:schemeClr val="bg1"/>
                </a:solidFill>
                <a:effectLst/>
                <a:latin typeface="Calibri" panose="020F0502020204030204" pitchFamily="34" charset="0"/>
              </a:rPr>
              <a:t> To find out about technical education qualifications and apprenticeships opportunities, as part of a careers programme which provides information on the full range of education and training options available at each transition point; </a:t>
            </a:r>
          </a:p>
          <a:p>
            <a:pPr algn="l" rtl="0" fontAlgn="base">
              <a:lnSpc>
                <a:spcPct val="100000"/>
              </a:lnSpc>
              <a:buFont typeface="Arial" panose="020B0604020202020204" pitchFamily="34" charset="0"/>
              <a:buChar char="•"/>
            </a:pPr>
            <a:r>
              <a:rPr lang="en-GB" sz="1800" b="0" i="0" dirty="0">
                <a:solidFill>
                  <a:schemeClr val="bg1"/>
                </a:solidFill>
                <a:effectLst/>
                <a:latin typeface="Calibri" panose="020F0502020204030204" pitchFamily="34" charset="0"/>
              </a:rPr>
              <a:t>To hear from a range of local providers about the opportunities they offer, including technical education and apprenticeships – through options events, assemblies and group discussions and taster events; </a:t>
            </a:r>
          </a:p>
          <a:p>
            <a:pPr algn="l" rtl="0" fontAlgn="base">
              <a:lnSpc>
                <a:spcPct val="100000"/>
              </a:lnSpc>
              <a:buFont typeface="Arial" panose="020B0604020202020204" pitchFamily="34" charset="0"/>
              <a:buChar char="•"/>
            </a:pPr>
            <a:r>
              <a:rPr lang="en-GB" sz="1800" b="0" i="0" dirty="0">
                <a:solidFill>
                  <a:schemeClr val="bg1"/>
                </a:solidFill>
                <a:effectLst/>
                <a:latin typeface="Calibri" panose="020F0502020204030204" pitchFamily="34" charset="0"/>
              </a:rPr>
              <a:t>To understand how to make applications for the full range of academic and technical courses. </a:t>
            </a:r>
          </a:p>
          <a:p>
            <a:endParaRPr lang="en-US" dirty="0"/>
          </a:p>
        </p:txBody>
      </p:sp>
      <p:pic>
        <p:nvPicPr>
          <p:cNvPr id="8" name="Picture Placeholder 7" descr="Diagram&#10;&#10;Description automatically generated">
            <a:extLst>
              <a:ext uri="{FF2B5EF4-FFF2-40B4-BE49-F238E27FC236}">
                <a16:creationId xmlns:a16="http://schemas.microsoft.com/office/drawing/2014/main" id="{67039A7F-343A-2D21-60AD-37225CA56C98}"/>
              </a:ext>
            </a:extLst>
          </p:cNvPr>
          <p:cNvPicPr>
            <a:picLocks noGrp="1" noChangeAspect="1"/>
          </p:cNvPicPr>
          <p:nvPr>
            <p:ph type="pic" sz="quarter" idx="14"/>
          </p:nvPr>
        </p:nvPicPr>
        <p:blipFill>
          <a:blip r:embed="rId2"/>
          <a:srcRect l="10798" r="10798"/>
          <a:stretch>
            <a:fillRect/>
          </a:stretch>
        </p:blipFill>
        <p:spPr>
          <a:xfrm>
            <a:off x="7600950" y="0"/>
            <a:ext cx="4591050" cy="5999163"/>
          </a:xfrm>
        </p:spPr>
      </p:pic>
    </p:spTree>
    <p:extLst>
      <p:ext uri="{BB962C8B-B14F-4D97-AF65-F5344CB8AC3E}">
        <p14:creationId xmlns:p14="http://schemas.microsoft.com/office/powerpoint/2010/main" val="400971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C00D-90EE-4B45-8381-AB20C2B470DE}"/>
              </a:ext>
            </a:extLst>
          </p:cNvPr>
          <p:cNvSpPr>
            <a:spLocks noGrp="1"/>
          </p:cNvSpPr>
          <p:nvPr>
            <p:ph type="ctrTitle"/>
          </p:nvPr>
        </p:nvSpPr>
        <p:spPr/>
        <p:txBody>
          <a:bodyPr/>
          <a:lstStyle/>
          <a:p>
            <a:r>
              <a:rPr lang="en-US" dirty="0"/>
              <a:t>Policy Statement on Provider Access</a:t>
            </a:r>
          </a:p>
        </p:txBody>
      </p:sp>
      <p:sp>
        <p:nvSpPr>
          <p:cNvPr id="3" name="Subtitle 2">
            <a:extLst>
              <a:ext uri="{FF2B5EF4-FFF2-40B4-BE49-F238E27FC236}">
                <a16:creationId xmlns:a16="http://schemas.microsoft.com/office/drawing/2014/main" id="{51D03500-D07A-804C-8AFE-F32378E7BCC2}"/>
              </a:ext>
            </a:extLst>
          </p:cNvPr>
          <p:cNvSpPr>
            <a:spLocks noGrp="1"/>
          </p:cNvSpPr>
          <p:nvPr>
            <p:ph type="subTitle" idx="1"/>
          </p:nvPr>
        </p:nvSpPr>
        <p:spPr/>
        <p:txBody>
          <a:bodyPr/>
          <a:lstStyle/>
          <a:p>
            <a:pPr algn="l" rtl="0" fontAlgn="base"/>
            <a:r>
              <a:rPr lang="en-US" sz="1600" b="0" i="0" dirty="0">
                <a:effectLst/>
                <a:latin typeface="Calibri" panose="020F0502020204030204" pitchFamily="34" charset="0"/>
              </a:rPr>
              <a:t>Pupil entitlement continued</a:t>
            </a:r>
            <a:r>
              <a:rPr lang="en-GB" sz="1600" b="0" i="0" dirty="0">
                <a:effectLst/>
                <a:latin typeface="Calibri" panose="020F0502020204030204" pitchFamily="34" charset="0"/>
              </a:rPr>
              <a:t> </a:t>
            </a:r>
            <a:endParaRPr lang="en-GB" sz="1600" b="0" i="0" dirty="0">
              <a:effectLst/>
              <a:latin typeface="Segoe UI" panose="020B0502040204020203" pitchFamily="34" charset="0"/>
            </a:endParaRPr>
          </a:p>
          <a:p>
            <a:pPr algn="l" rtl="0" fontAlgn="base"/>
            <a:r>
              <a:rPr lang="en-GB" sz="1600" b="0" i="0" dirty="0">
                <a:solidFill>
                  <a:srgbClr val="000000"/>
                </a:solidFill>
                <a:effectLst/>
                <a:latin typeface="Calibri" panose="020F0502020204030204" pitchFamily="34" charset="0"/>
              </a:rPr>
              <a:t> </a:t>
            </a:r>
            <a:r>
              <a:rPr lang="en-GB" sz="1600" b="0" i="0" dirty="0">
                <a:solidFill>
                  <a:schemeClr val="bg1"/>
                </a:solidFill>
                <a:effectLst/>
                <a:latin typeface="Calibri" panose="020F0502020204030204" pitchFamily="34" charset="0"/>
              </a:rPr>
              <a:t>For Pupils of compulsory school age these encounters are mandatory and there will be a minimum of two encounters for year 8 to 9 pupils and two encounters for year 10 to 11 pupils.  </a:t>
            </a:r>
          </a:p>
          <a:p>
            <a:pPr algn="l" rtl="0" fontAlgn="base">
              <a:lnSpc>
                <a:spcPct val="100000"/>
              </a:lnSpc>
            </a:pPr>
            <a:r>
              <a:rPr lang="en-GB" sz="1600" b="0" dirty="0">
                <a:solidFill>
                  <a:schemeClr val="bg1"/>
                </a:solidFill>
                <a:latin typeface="Calibri" panose="020F0502020204030204" pitchFamily="34" charset="0"/>
              </a:rPr>
              <a:t>These provider encounters will be scheduled during the main school hours and the provider will be given a reasonable amount of time to, as a minimum:</a:t>
            </a:r>
          </a:p>
          <a:p>
            <a:pPr marL="285750" indent="-285750" algn="l" rtl="0" fontAlgn="base">
              <a:lnSpc>
                <a:spcPct val="100000"/>
              </a:lnSpc>
              <a:buFont typeface="Arial" panose="020B0604020202020204" pitchFamily="34" charset="0"/>
              <a:buChar char="•"/>
            </a:pPr>
            <a:r>
              <a:rPr lang="en-GB" sz="1600" b="0" i="0" dirty="0">
                <a:solidFill>
                  <a:schemeClr val="bg1"/>
                </a:solidFill>
                <a:effectLst/>
                <a:latin typeface="Calibri" panose="020F0502020204030204" pitchFamily="34" charset="0"/>
              </a:rPr>
              <a:t>Share information about both the provi</a:t>
            </a:r>
            <a:r>
              <a:rPr lang="en-GB" sz="1600" b="0" dirty="0">
                <a:solidFill>
                  <a:schemeClr val="bg1"/>
                </a:solidFill>
                <a:latin typeface="Calibri" panose="020F0502020204030204" pitchFamily="34" charset="0"/>
              </a:rPr>
              <a:t>der and the approved technical education qualification and apprenticeships that the provider offers</a:t>
            </a:r>
          </a:p>
          <a:p>
            <a:pPr marL="285750" indent="-285750" algn="l" rtl="0" fontAlgn="base">
              <a:lnSpc>
                <a:spcPct val="100000"/>
              </a:lnSpc>
              <a:buFont typeface="Arial" panose="020B0604020202020204" pitchFamily="34" charset="0"/>
              <a:buChar char="•"/>
            </a:pPr>
            <a:r>
              <a:rPr lang="en-GB" sz="1600" b="0" i="0" dirty="0">
                <a:solidFill>
                  <a:schemeClr val="bg1"/>
                </a:solidFill>
                <a:effectLst/>
                <a:latin typeface="Calibri" panose="020F0502020204030204" pitchFamily="34" charset="0"/>
              </a:rPr>
              <a:t>Explain what career routes those options could lead to</a:t>
            </a:r>
          </a:p>
          <a:p>
            <a:pPr marL="285750" indent="-285750" algn="l" rtl="0" fontAlgn="base">
              <a:lnSpc>
                <a:spcPct val="100000"/>
              </a:lnSpc>
              <a:buFont typeface="Arial" panose="020B0604020202020204" pitchFamily="34" charset="0"/>
              <a:buChar char="•"/>
            </a:pPr>
            <a:r>
              <a:rPr lang="en-GB" sz="1600" b="0" dirty="0">
                <a:solidFill>
                  <a:schemeClr val="bg1"/>
                </a:solidFill>
                <a:latin typeface="Calibri" panose="020F0502020204030204" pitchFamily="34" charset="0"/>
              </a:rPr>
              <a:t>Provide insights into what it might be like to learn or train with that provider (including the opportunity to meet staff and pupils from the provider)</a:t>
            </a:r>
          </a:p>
          <a:p>
            <a:pPr marL="285750" indent="-285750" algn="l" rtl="0" fontAlgn="base">
              <a:lnSpc>
                <a:spcPct val="100000"/>
              </a:lnSpc>
              <a:buFont typeface="Arial" panose="020B0604020202020204" pitchFamily="34" charset="0"/>
              <a:buChar char="•"/>
            </a:pPr>
            <a:r>
              <a:rPr lang="en-GB" sz="1600" b="0" i="0" dirty="0">
                <a:solidFill>
                  <a:schemeClr val="bg1"/>
                </a:solidFill>
                <a:effectLst/>
                <a:latin typeface="Calibri" panose="020F0502020204030204" pitchFamily="34" charset="0"/>
              </a:rPr>
              <a:t>Answer questions from pupils</a:t>
            </a:r>
          </a:p>
          <a:p>
            <a:endParaRPr lang="en-US" sz="1600" dirty="0"/>
          </a:p>
        </p:txBody>
      </p:sp>
      <p:pic>
        <p:nvPicPr>
          <p:cNvPr id="8" name="Picture Placeholder 7" descr="Diagram&#10;&#10;Description automatically generated">
            <a:extLst>
              <a:ext uri="{FF2B5EF4-FFF2-40B4-BE49-F238E27FC236}">
                <a16:creationId xmlns:a16="http://schemas.microsoft.com/office/drawing/2014/main" id="{67039A7F-343A-2D21-60AD-37225CA56C98}"/>
              </a:ext>
            </a:extLst>
          </p:cNvPr>
          <p:cNvPicPr>
            <a:picLocks noGrp="1" noChangeAspect="1"/>
          </p:cNvPicPr>
          <p:nvPr>
            <p:ph type="pic" sz="quarter" idx="14"/>
          </p:nvPr>
        </p:nvPicPr>
        <p:blipFill>
          <a:blip r:embed="rId2"/>
          <a:srcRect l="10798" r="10798"/>
          <a:stretch>
            <a:fillRect/>
          </a:stretch>
        </p:blipFill>
        <p:spPr>
          <a:xfrm>
            <a:off x="7600950" y="0"/>
            <a:ext cx="4591050" cy="5999163"/>
          </a:xfrm>
        </p:spPr>
      </p:pic>
    </p:spTree>
    <p:extLst>
      <p:ext uri="{BB962C8B-B14F-4D97-AF65-F5344CB8AC3E}">
        <p14:creationId xmlns:p14="http://schemas.microsoft.com/office/powerpoint/2010/main" val="1830182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C00D-90EE-4B45-8381-AB20C2B470DE}"/>
              </a:ext>
            </a:extLst>
          </p:cNvPr>
          <p:cNvSpPr>
            <a:spLocks noGrp="1"/>
          </p:cNvSpPr>
          <p:nvPr>
            <p:ph type="ctrTitle"/>
          </p:nvPr>
        </p:nvSpPr>
        <p:spPr/>
        <p:txBody>
          <a:bodyPr>
            <a:normAutofit fontScale="90000"/>
          </a:bodyPr>
          <a:lstStyle/>
          <a:p>
            <a:r>
              <a:rPr lang="en-US" dirty="0"/>
              <a:t>Management of Provider access requests</a:t>
            </a:r>
          </a:p>
        </p:txBody>
      </p:sp>
      <p:sp>
        <p:nvSpPr>
          <p:cNvPr id="3" name="Subtitle 2">
            <a:extLst>
              <a:ext uri="{FF2B5EF4-FFF2-40B4-BE49-F238E27FC236}">
                <a16:creationId xmlns:a16="http://schemas.microsoft.com/office/drawing/2014/main" id="{51D03500-D07A-804C-8AFE-F32378E7BCC2}"/>
              </a:ext>
            </a:extLst>
          </p:cNvPr>
          <p:cNvSpPr>
            <a:spLocks noGrp="1"/>
          </p:cNvSpPr>
          <p:nvPr>
            <p:ph type="subTitle" idx="1"/>
          </p:nvPr>
        </p:nvSpPr>
        <p:spPr/>
        <p:txBody>
          <a:bodyPr/>
          <a:lstStyle/>
          <a:p>
            <a:pPr algn="l" rtl="0" fontAlgn="base"/>
            <a:r>
              <a:rPr lang="en-US" sz="1800" b="0" i="0" dirty="0">
                <a:effectLst/>
                <a:latin typeface="Calibri" panose="020F0502020204030204" pitchFamily="34" charset="0"/>
              </a:rPr>
              <a:t>Previous Providers</a:t>
            </a:r>
            <a:endParaRPr lang="en-GB" b="0" i="0" dirty="0">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r>
              <a:rPr lang="en-GB" sz="1800" b="0" i="0" dirty="0">
                <a:solidFill>
                  <a:schemeClr val="bg1"/>
                </a:solidFill>
                <a:effectLst/>
                <a:latin typeface="Calibri" panose="020F0502020204030204" pitchFamily="34" charset="0"/>
              </a:rPr>
              <a:t>In previous terms/years we have invited the following providers from the local area to speak to our pupils:</a:t>
            </a:r>
          </a:p>
          <a:p>
            <a:pPr marL="285750" indent="-285750" algn="l" rtl="0" fontAlgn="base">
              <a:lnSpc>
                <a:spcPct val="100000"/>
              </a:lnSpc>
              <a:buFont typeface="Arial" panose="020B0604020202020204" pitchFamily="34" charset="0"/>
              <a:buChar char="•"/>
            </a:pPr>
            <a:r>
              <a:rPr lang="en-GB" sz="1600" b="0" dirty="0">
                <a:solidFill>
                  <a:schemeClr val="bg1"/>
                </a:solidFill>
                <a:latin typeface="Calibri" panose="020F0502020204030204" pitchFamily="34" charset="0"/>
              </a:rPr>
              <a:t>East Sussex College</a:t>
            </a:r>
          </a:p>
          <a:p>
            <a:pPr marL="285750" indent="-285750" algn="l" rtl="0" fontAlgn="base">
              <a:lnSpc>
                <a:spcPct val="100000"/>
              </a:lnSpc>
              <a:buFont typeface="Arial" panose="020B0604020202020204" pitchFamily="34" charset="0"/>
              <a:buChar char="•"/>
            </a:pPr>
            <a:r>
              <a:rPr lang="en-GB" sz="1600" b="0" i="0" dirty="0">
                <a:solidFill>
                  <a:schemeClr val="bg1"/>
                </a:solidFill>
                <a:effectLst/>
                <a:latin typeface="Calibri" panose="020F0502020204030204" pitchFamily="34" charset="0"/>
              </a:rPr>
              <a:t>Plumpton College</a:t>
            </a:r>
          </a:p>
          <a:p>
            <a:pPr marL="285750" indent="-285750" algn="l" rtl="0" fontAlgn="base">
              <a:lnSpc>
                <a:spcPct val="100000"/>
              </a:lnSpc>
              <a:buFont typeface="Arial" panose="020B0604020202020204" pitchFamily="34" charset="0"/>
              <a:buChar char="•"/>
            </a:pPr>
            <a:r>
              <a:rPr lang="en-GB" sz="1600" b="0" dirty="0" err="1">
                <a:solidFill>
                  <a:schemeClr val="bg1"/>
                </a:solidFill>
                <a:latin typeface="Calibri" panose="020F0502020204030204" pitchFamily="34" charset="0"/>
              </a:rPr>
              <a:t>Heathercroft</a:t>
            </a:r>
            <a:r>
              <a:rPr lang="en-GB" sz="1600" b="0" dirty="0">
                <a:solidFill>
                  <a:schemeClr val="bg1"/>
                </a:solidFill>
                <a:latin typeface="Calibri" panose="020F0502020204030204" pitchFamily="34" charset="0"/>
              </a:rPr>
              <a:t> Training</a:t>
            </a:r>
          </a:p>
          <a:p>
            <a:pPr marL="285750" indent="-285750" algn="l" rtl="0" fontAlgn="base">
              <a:lnSpc>
                <a:spcPct val="100000"/>
              </a:lnSpc>
              <a:buFont typeface="Arial" panose="020B0604020202020204" pitchFamily="34" charset="0"/>
              <a:buChar char="•"/>
            </a:pPr>
            <a:r>
              <a:rPr lang="en-GB" sz="1600" b="0" i="0" dirty="0">
                <a:solidFill>
                  <a:schemeClr val="bg1"/>
                </a:solidFill>
                <a:effectLst/>
                <a:latin typeface="Calibri" panose="020F0502020204030204" pitchFamily="34" charset="0"/>
              </a:rPr>
              <a:t>Apprenticeship provider SIGTA</a:t>
            </a:r>
          </a:p>
          <a:p>
            <a:pPr marL="285750" indent="-285750" algn="l" rtl="0" fontAlgn="base">
              <a:lnSpc>
                <a:spcPct val="100000"/>
              </a:lnSpc>
              <a:buFont typeface="Arial" panose="020B0604020202020204" pitchFamily="34" charset="0"/>
              <a:buChar char="•"/>
            </a:pPr>
            <a:r>
              <a:rPr lang="en-GB" sz="1600" b="0" dirty="0">
                <a:solidFill>
                  <a:schemeClr val="bg1"/>
                </a:solidFill>
                <a:latin typeface="Calibri" panose="020F0502020204030204" pitchFamily="34" charset="0"/>
              </a:rPr>
              <a:t>Apprenticeship provider JTL</a:t>
            </a:r>
          </a:p>
          <a:p>
            <a:pPr marL="285750" indent="-285750" algn="l" rtl="0" fontAlgn="base">
              <a:lnSpc>
                <a:spcPct val="100000"/>
              </a:lnSpc>
              <a:buFont typeface="Arial" panose="020B0604020202020204" pitchFamily="34" charset="0"/>
              <a:buChar char="•"/>
            </a:pPr>
            <a:r>
              <a:rPr lang="en-GB" sz="1600" b="0" i="0" dirty="0">
                <a:solidFill>
                  <a:schemeClr val="bg1"/>
                </a:solidFill>
                <a:effectLst/>
                <a:latin typeface="Calibri" panose="020F0502020204030204" pitchFamily="34" charset="0"/>
              </a:rPr>
              <a:t>Bexhill College</a:t>
            </a:r>
          </a:p>
          <a:p>
            <a:pPr marL="285750" indent="-285750" algn="l" rtl="0" fontAlgn="base">
              <a:lnSpc>
                <a:spcPct val="100000"/>
              </a:lnSpc>
              <a:buFont typeface="Arial" panose="020B0604020202020204" pitchFamily="34" charset="0"/>
              <a:buChar char="•"/>
            </a:pPr>
            <a:r>
              <a:rPr lang="en-GB" sz="1600" b="0" dirty="0">
                <a:solidFill>
                  <a:schemeClr val="bg1"/>
                </a:solidFill>
                <a:latin typeface="Calibri" panose="020F0502020204030204" pitchFamily="34" charset="0"/>
              </a:rPr>
              <a:t>ASK  Facilitator SCTP</a:t>
            </a:r>
          </a:p>
          <a:p>
            <a:pPr marL="285750" indent="-285750" algn="l" rtl="0" fontAlgn="base">
              <a:lnSpc>
                <a:spcPct val="100000"/>
              </a:lnSpc>
              <a:buFont typeface="Arial" panose="020B0604020202020204" pitchFamily="34" charset="0"/>
              <a:buChar char="•"/>
            </a:pPr>
            <a:r>
              <a:rPr lang="en-GB" sz="1600" b="0" i="0" dirty="0">
                <a:solidFill>
                  <a:schemeClr val="bg1"/>
                </a:solidFill>
                <a:effectLst/>
                <a:latin typeface="Calibri" panose="020F0502020204030204" pitchFamily="34" charset="0"/>
              </a:rPr>
              <a:t>An apprentice</a:t>
            </a:r>
            <a:r>
              <a:rPr lang="en-GB" sz="1600" b="0" dirty="0">
                <a:solidFill>
                  <a:schemeClr val="bg1"/>
                </a:solidFill>
                <a:latin typeface="Calibri" panose="020F0502020204030204" pitchFamily="34" charset="0"/>
              </a:rPr>
              <a:t> from Edwards Vacuum</a:t>
            </a:r>
            <a:endParaRPr lang="en-GB" sz="1600" b="0" i="0" dirty="0">
              <a:solidFill>
                <a:schemeClr val="bg1"/>
              </a:solidFill>
              <a:effectLst/>
              <a:latin typeface="Segoe UI" panose="020B0502040204020203" pitchFamily="34" charset="0"/>
            </a:endParaRPr>
          </a:p>
          <a:p>
            <a:endParaRPr lang="en-US" dirty="0"/>
          </a:p>
        </p:txBody>
      </p:sp>
      <p:pic>
        <p:nvPicPr>
          <p:cNvPr id="8" name="Picture Placeholder 7" descr="Diagram&#10;&#10;Description automatically generated">
            <a:extLst>
              <a:ext uri="{FF2B5EF4-FFF2-40B4-BE49-F238E27FC236}">
                <a16:creationId xmlns:a16="http://schemas.microsoft.com/office/drawing/2014/main" id="{67039A7F-343A-2D21-60AD-37225CA56C98}"/>
              </a:ext>
            </a:extLst>
          </p:cNvPr>
          <p:cNvPicPr>
            <a:picLocks noGrp="1" noChangeAspect="1"/>
          </p:cNvPicPr>
          <p:nvPr>
            <p:ph type="pic" sz="quarter" idx="14"/>
          </p:nvPr>
        </p:nvPicPr>
        <p:blipFill>
          <a:blip r:embed="rId2"/>
          <a:srcRect l="10798" r="10798"/>
          <a:stretch>
            <a:fillRect/>
          </a:stretch>
        </p:blipFill>
        <p:spPr>
          <a:xfrm>
            <a:off x="7600950" y="0"/>
            <a:ext cx="4591050" cy="5999163"/>
          </a:xfrm>
        </p:spPr>
      </p:pic>
    </p:spTree>
    <p:extLst>
      <p:ext uri="{BB962C8B-B14F-4D97-AF65-F5344CB8AC3E}">
        <p14:creationId xmlns:p14="http://schemas.microsoft.com/office/powerpoint/2010/main" val="313878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C00D-90EE-4B45-8381-AB20C2B470DE}"/>
              </a:ext>
            </a:extLst>
          </p:cNvPr>
          <p:cNvSpPr>
            <a:spLocks noGrp="1"/>
          </p:cNvSpPr>
          <p:nvPr>
            <p:ph type="ctrTitle"/>
          </p:nvPr>
        </p:nvSpPr>
        <p:spPr/>
        <p:txBody>
          <a:bodyPr>
            <a:normAutofit fontScale="90000"/>
          </a:bodyPr>
          <a:lstStyle/>
          <a:p>
            <a:r>
              <a:rPr lang="en-US" dirty="0"/>
              <a:t>Management of Provider access requests</a:t>
            </a:r>
          </a:p>
        </p:txBody>
      </p:sp>
      <p:sp>
        <p:nvSpPr>
          <p:cNvPr id="3" name="Subtitle 2">
            <a:extLst>
              <a:ext uri="{FF2B5EF4-FFF2-40B4-BE49-F238E27FC236}">
                <a16:creationId xmlns:a16="http://schemas.microsoft.com/office/drawing/2014/main" id="{51D03500-D07A-804C-8AFE-F32378E7BCC2}"/>
              </a:ext>
            </a:extLst>
          </p:cNvPr>
          <p:cNvSpPr>
            <a:spLocks noGrp="1"/>
          </p:cNvSpPr>
          <p:nvPr>
            <p:ph type="subTitle" idx="1"/>
          </p:nvPr>
        </p:nvSpPr>
        <p:spPr/>
        <p:txBody>
          <a:bodyPr/>
          <a:lstStyle/>
          <a:p>
            <a:pPr algn="l" rtl="0" fontAlgn="base"/>
            <a:r>
              <a:rPr lang="en-US" sz="1800" b="0" i="0" dirty="0">
                <a:effectLst/>
                <a:latin typeface="Calibri" panose="020F0502020204030204" pitchFamily="34" charset="0"/>
              </a:rPr>
              <a:t>Destinations of our pupils</a:t>
            </a:r>
            <a:endParaRPr lang="en-GB" b="0" i="0" dirty="0">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lnSpc>
                <a:spcPct val="100000"/>
              </a:lnSpc>
            </a:pPr>
            <a:r>
              <a:rPr lang="en-GB" sz="1800" b="0" i="0" dirty="0">
                <a:solidFill>
                  <a:schemeClr val="bg1"/>
                </a:solidFill>
                <a:effectLst/>
                <a:latin typeface="Calibri" panose="020F0502020204030204" pitchFamily="34" charset="0"/>
              </a:rPr>
              <a:t>Last year our year 11 pupils moved to a range of providers in the local area after school:</a:t>
            </a:r>
          </a:p>
          <a:p>
            <a:pPr marL="285750" indent="-285750" algn="l" rtl="0" fontAlgn="base">
              <a:lnSpc>
                <a:spcPct val="100000"/>
              </a:lnSpc>
              <a:buFont typeface="Arial" panose="020B0604020202020204" pitchFamily="34" charset="0"/>
              <a:buChar char="•"/>
            </a:pPr>
            <a:r>
              <a:rPr lang="en-GB" b="0" dirty="0">
                <a:solidFill>
                  <a:schemeClr val="bg1"/>
                </a:solidFill>
                <a:latin typeface="Calibri" panose="020F0502020204030204" pitchFamily="34" charset="0"/>
              </a:rPr>
              <a:t>East Sussex College Group 57%</a:t>
            </a:r>
          </a:p>
          <a:p>
            <a:pPr marL="285750" indent="-285750" algn="l" rtl="0" fontAlgn="base">
              <a:lnSpc>
                <a:spcPct val="100000"/>
              </a:lnSpc>
              <a:buFont typeface="Arial" panose="020B0604020202020204" pitchFamily="34" charset="0"/>
              <a:buChar char="•"/>
            </a:pPr>
            <a:r>
              <a:rPr lang="en-GB" b="0" dirty="0">
                <a:solidFill>
                  <a:schemeClr val="bg1"/>
                </a:solidFill>
                <a:latin typeface="Calibri" panose="020F0502020204030204" pitchFamily="34" charset="0"/>
              </a:rPr>
              <a:t>Bexhill College 27%</a:t>
            </a:r>
          </a:p>
          <a:p>
            <a:pPr marL="285750" indent="-285750" algn="l" rtl="0" fontAlgn="base">
              <a:lnSpc>
                <a:spcPct val="100000"/>
              </a:lnSpc>
              <a:buFont typeface="Arial" panose="020B0604020202020204" pitchFamily="34" charset="0"/>
              <a:buChar char="•"/>
            </a:pPr>
            <a:r>
              <a:rPr lang="en-GB" b="0" i="0" dirty="0">
                <a:solidFill>
                  <a:schemeClr val="bg1"/>
                </a:solidFill>
                <a:effectLst/>
                <a:latin typeface="Calibri" panose="020F0502020204030204" pitchFamily="34" charset="0"/>
              </a:rPr>
              <a:t>Sixth form schools 2%</a:t>
            </a:r>
            <a:endParaRPr lang="en-GB" b="0" dirty="0">
              <a:solidFill>
                <a:schemeClr val="bg1"/>
              </a:solidFill>
              <a:latin typeface="Calibri" panose="020F0502020204030204" pitchFamily="34" charset="0"/>
            </a:endParaRPr>
          </a:p>
          <a:p>
            <a:pPr marL="285750" indent="-285750" algn="l" rtl="0" fontAlgn="base">
              <a:lnSpc>
                <a:spcPct val="100000"/>
              </a:lnSpc>
              <a:buFont typeface="Arial" panose="020B0604020202020204" pitchFamily="34" charset="0"/>
              <a:buChar char="•"/>
            </a:pPr>
            <a:r>
              <a:rPr lang="en-GB" b="0" i="0" dirty="0">
                <a:solidFill>
                  <a:schemeClr val="bg1"/>
                </a:solidFill>
                <a:effectLst/>
                <a:latin typeface="Calibri" panose="020F0502020204030204" pitchFamily="34" charset="0"/>
              </a:rPr>
              <a:t>BHASVIC 4%</a:t>
            </a:r>
          </a:p>
          <a:p>
            <a:pPr marL="285750" indent="-285750" algn="l" rtl="0" fontAlgn="base">
              <a:lnSpc>
                <a:spcPct val="100000"/>
              </a:lnSpc>
              <a:buFont typeface="Arial" panose="020B0604020202020204" pitchFamily="34" charset="0"/>
              <a:buChar char="•"/>
            </a:pPr>
            <a:r>
              <a:rPr lang="en-GB" b="0" dirty="0">
                <a:solidFill>
                  <a:schemeClr val="bg1"/>
                </a:solidFill>
                <a:latin typeface="Calibri" panose="020F0502020204030204" pitchFamily="34" charset="0"/>
              </a:rPr>
              <a:t>Apprenticeships </a:t>
            </a:r>
            <a:r>
              <a:rPr lang="en-GB" b="0">
                <a:solidFill>
                  <a:schemeClr val="bg1"/>
                </a:solidFill>
                <a:latin typeface="Calibri" panose="020F0502020204030204" pitchFamily="34" charset="0"/>
              </a:rPr>
              <a:t>&amp; Traineeships 3%</a:t>
            </a:r>
            <a:endParaRPr lang="en-GB" b="0" i="0" dirty="0">
              <a:solidFill>
                <a:schemeClr val="bg1"/>
              </a:solidFill>
              <a:effectLst/>
              <a:latin typeface="Segoe UI" panose="020B0502040204020203" pitchFamily="34" charset="0"/>
            </a:endParaRPr>
          </a:p>
          <a:p>
            <a:endParaRPr lang="en-US" dirty="0"/>
          </a:p>
        </p:txBody>
      </p:sp>
      <p:pic>
        <p:nvPicPr>
          <p:cNvPr id="8" name="Picture Placeholder 7" descr="Diagram&#10;&#10;Description automatically generated">
            <a:extLst>
              <a:ext uri="{FF2B5EF4-FFF2-40B4-BE49-F238E27FC236}">
                <a16:creationId xmlns:a16="http://schemas.microsoft.com/office/drawing/2014/main" id="{67039A7F-343A-2D21-60AD-37225CA56C98}"/>
              </a:ext>
            </a:extLst>
          </p:cNvPr>
          <p:cNvPicPr>
            <a:picLocks noGrp="1" noChangeAspect="1"/>
          </p:cNvPicPr>
          <p:nvPr>
            <p:ph type="pic" sz="quarter" idx="14"/>
          </p:nvPr>
        </p:nvPicPr>
        <p:blipFill>
          <a:blip r:embed="rId2"/>
          <a:srcRect l="10798" r="10798"/>
          <a:stretch>
            <a:fillRect/>
          </a:stretch>
        </p:blipFill>
        <p:spPr>
          <a:xfrm>
            <a:off x="7600950" y="0"/>
            <a:ext cx="4591050" cy="5999163"/>
          </a:xfrm>
        </p:spPr>
      </p:pic>
    </p:spTree>
    <p:extLst>
      <p:ext uri="{BB962C8B-B14F-4D97-AF65-F5344CB8AC3E}">
        <p14:creationId xmlns:p14="http://schemas.microsoft.com/office/powerpoint/2010/main" val="345362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C00D-90EE-4B45-8381-AB20C2B470DE}"/>
              </a:ext>
            </a:extLst>
          </p:cNvPr>
          <p:cNvSpPr>
            <a:spLocks noGrp="1"/>
          </p:cNvSpPr>
          <p:nvPr>
            <p:ph type="ctrTitle"/>
          </p:nvPr>
        </p:nvSpPr>
        <p:spPr/>
        <p:txBody>
          <a:bodyPr>
            <a:normAutofit fontScale="90000"/>
          </a:bodyPr>
          <a:lstStyle/>
          <a:p>
            <a:r>
              <a:rPr lang="en-US" dirty="0"/>
              <a:t>Management of Provider access requests</a:t>
            </a:r>
          </a:p>
        </p:txBody>
      </p:sp>
      <p:sp>
        <p:nvSpPr>
          <p:cNvPr id="3" name="Subtitle 2">
            <a:extLst>
              <a:ext uri="{FF2B5EF4-FFF2-40B4-BE49-F238E27FC236}">
                <a16:creationId xmlns:a16="http://schemas.microsoft.com/office/drawing/2014/main" id="{51D03500-D07A-804C-8AFE-F32378E7BCC2}"/>
              </a:ext>
            </a:extLst>
          </p:cNvPr>
          <p:cNvSpPr>
            <a:spLocks noGrp="1"/>
          </p:cNvSpPr>
          <p:nvPr>
            <p:ph type="subTitle" idx="1"/>
          </p:nvPr>
        </p:nvSpPr>
        <p:spPr/>
        <p:txBody>
          <a:bodyPr/>
          <a:lstStyle/>
          <a:p>
            <a:pPr algn="l" rtl="0" fontAlgn="base"/>
            <a:r>
              <a:rPr lang="en-US" sz="1800" b="0" i="0" dirty="0">
                <a:effectLst/>
                <a:latin typeface="Calibri" panose="020F0502020204030204" pitchFamily="34" charset="0"/>
              </a:rPr>
              <a:t>Procedure</a:t>
            </a:r>
            <a:r>
              <a:rPr lang="en-GB" sz="1800" b="0" i="0" dirty="0">
                <a:effectLst/>
                <a:latin typeface="Calibri" panose="020F0502020204030204" pitchFamily="34" charset="0"/>
              </a:rPr>
              <a:t> </a:t>
            </a:r>
            <a:endParaRPr lang="en-GB" b="0" i="0" dirty="0">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lnSpc>
                <a:spcPct val="100000"/>
              </a:lnSpc>
            </a:pPr>
            <a:r>
              <a:rPr lang="en-GB" sz="1800" b="0" i="0" dirty="0">
                <a:solidFill>
                  <a:schemeClr val="bg1"/>
                </a:solidFill>
                <a:effectLst/>
                <a:latin typeface="Calibri" panose="020F0502020204030204" pitchFamily="34" charset="0"/>
              </a:rPr>
              <a:t>A provider wishing to request access should contact: Mrs Janine Peters, Assistant Headteacher for Careers Information Advice and Guidance. </a:t>
            </a:r>
            <a:endParaRPr lang="en-GB" b="0" i="0" dirty="0">
              <a:solidFill>
                <a:schemeClr val="bg1"/>
              </a:solidFill>
              <a:effectLst/>
              <a:latin typeface="Segoe UI" panose="020B0502040204020203" pitchFamily="34" charset="0"/>
            </a:endParaRPr>
          </a:p>
          <a:p>
            <a:pPr algn="l" rtl="0" fontAlgn="base">
              <a:lnSpc>
                <a:spcPct val="100000"/>
              </a:lnSpc>
            </a:pPr>
            <a:r>
              <a:rPr lang="en-GB" sz="1800" b="0" i="0" dirty="0">
                <a:solidFill>
                  <a:schemeClr val="bg1"/>
                </a:solidFill>
                <a:effectLst/>
                <a:latin typeface="Calibri" panose="020F0502020204030204" pitchFamily="34" charset="0"/>
              </a:rPr>
              <a:t>Telephone: 01323 504011; Email: </a:t>
            </a:r>
            <a:r>
              <a:rPr lang="en-GB" sz="1800" b="0" i="0" u="sng" strike="noStrike" dirty="0">
                <a:solidFill>
                  <a:schemeClr val="bg1"/>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jpeters@ratton.co.uk</a:t>
            </a:r>
            <a:r>
              <a:rPr lang="en-GB" sz="1800" b="0" i="0" dirty="0">
                <a:solidFill>
                  <a:schemeClr val="bg1"/>
                </a:solidFill>
                <a:effectLst/>
                <a:latin typeface="Calibri" panose="020F0502020204030204" pitchFamily="34" charset="0"/>
              </a:rPr>
              <a:t> </a:t>
            </a:r>
            <a:endParaRPr lang="en-GB" b="0" i="0" dirty="0">
              <a:solidFill>
                <a:schemeClr val="bg1"/>
              </a:solidFill>
              <a:effectLst/>
              <a:latin typeface="Segoe UI" panose="020B0502040204020203" pitchFamily="34" charset="0"/>
            </a:endParaRPr>
          </a:p>
          <a:p>
            <a:endParaRPr lang="en-US" dirty="0"/>
          </a:p>
        </p:txBody>
      </p:sp>
      <p:pic>
        <p:nvPicPr>
          <p:cNvPr id="8" name="Picture Placeholder 7" descr="Diagram&#10;&#10;Description automatically generated">
            <a:extLst>
              <a:ext uri="{FF2B5EF4-FFF2-40B4-BE49-F238E27FC236}">
                <a16:creationId xmlns:a16="http://schemas.microsoft.com/office/drawing/2014/main" id="{67039A7F-343A-2D21-60AD-37225CA56C98}"/>
              </a:ext>
            </a:extLst>
          </p:cNvPr>
          <p:cNvPicPr>
            <a:picLocks noGrp="1" noChangeAspect="1"/>
          </p:cNvPicPr>
          <p:nvPr>
            <p:ph type="pic" sz="quarter" idx="14"/>
          </p:nvPr>
        </p:nvPicPr>
        <p:blipFill>
          <a:blip r:embed="rId3"/>
          <a:srcRect l="10798" r="10798"/>
          <a:stretch>
            <a:fillRect/>
          </a:stretch>
        </p:blipFill>
        <p:spPr>
          <a:xfrm>
            <a:off x="7600950" y="0"/>
            <a:ext cx="4591050" cy="5999163"/>
          </a:xfrm>
        </p:spPr>
      </p:pic>
    </p:spTree>
    <p:extLst>
      <p:ext uri="{BB962C8B-B14F-4D97-AF65-F5344CB8AC3E}">
        <p14:creationId xmlns:p14="http://schemas.microsoft.com/office/powerpoint/2010/main" val="392983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249D5-ACF8-B245-95DC-65294264A298}"/>
              </a:ext>
            </a:extLst>
          </p:cNvPr>
          <p:cNvSpPr>
            <a:spLocks noGrp="1"/>
          </p:cNvSpPr>
          <p:nvPr>
            <p:ph type="ctrTitle"/>
          </p:nvPr>
        </p:nvSpPr>
        <p:spPr/>
        <p:txBody>
          <a:bodyPr/>
          <a:lstStyle/>
          <a:p>
            <a:r>
              <a:rPr lang="en-US" dirty="0"/>
              <a:t>Opportunities for access</a:t>
            </a:r>
          </a:p>
        </p:txBody>
      </p:sp>
      <p:graphicFrame>
        <p:nvGraphicFramePr>
          <p:cNvPr id="4" name="Table 3">
            <a:extLst>
              <a:ext uri="{FF2B5EF4-FFF2-40B4-BE49-F238E27FC236}">
                <a16:creationId xmlns:a16="http://schemas.microsoft.com/office/drawing/2014/main" id="{855F7BE0-F36D-30E9-A48A-D1E5A2DF9FF7}"/>
              </a:ext>
            </a:extLst>
          </p:cNvPr>
          <p:cNvGraphicFramePr>
            <a:graphicFrameLocks noGrp="1"/>
          </p:cNvGraphicFramePr>
          <p:nvPr>
            <p:extLst>
              <p:ext uri="{D42A27DB-BD31-4B8C-83A1-F6EECF244321}">
                <p14:modId xmlns:p14="http://schemas.microsoft.com/office/powerpoint/2010/main" val="361191863"/>
              </p:ext>
            </p:extLst>
          </p:nvPr>
        </p:nvGraphicFramePr>
        <p:xfrm>
          <a:off x="3179875" y="1149411"/>
          <a:ext cx="7092967" cy="4947347"/>
        </p:xfrm>
        <a:graphic>
          <a:graphicData uri="http://schemas.openxmlformats.org/drawingml/2006/table">
            <a:tbl>
              <a:tblPr/>
              <a:tblGrid>
                <a:gridCol w="674994">
                  <a:extLst>
                    <a:ext uri="{9D8B030D-6E8A-4147-A177-3AD203B41FA5}">
                      <a16:colId xmlns:a16="http://schemas.microsoft.com/office/drawing/2014/main" val="4138771548"/>
                    </a:ext>
                  </a:extLst>
                </a:gridCol>
                <a:gridCol w="1405315">
                  <a:extLst>
                    <a:ext uri="{9D8B030D-6E8A-4147-A177-3AD203B41FA5}">
                      <a16:colId xmlns:a16="http://schemas.microsoft.com/office/drawing/2014/main" val="4160205641"/>
                    </a:ext>
                  </a:extLst>
                </a:gridCol>
                <a:gridCol w="5012658">
                  <a:extLst>
                    <a:ext uri="{9D8B030D-6E8A-4147-A177-3AD203B41FA5}">
                      <a16:colId xmlns:a16="http://schemas.microsoft.com/office/drawing/2014/main" val="80797604"/>
                    </a:ext>
                  </a:extLst>
                </a:gridCol>
              </a:tblGrid>
              <a:tr h="276735">
                <a:tc>
                  <a:txBody>
                    <a:bodyPr/>
                    <a:lstStyle/>
                    <a:p>
                      <a:pPr algn="l" rtl="0" fontAlgn="base"/>
                      <a:r>
                        <a:rPr lang="en-GB" sz="1100" b="1" i="0">
                          <a:solidFill>
                            <a:schemeClr val="bg1"/>
                          </a:solidFill>
                          <a:effectLst/>
                          <a:latin typeface="Calibri" panose="020F0502020204030204" pitchFamily="34" charset="0"/>
                        </a:rPr>
                        <a:t>Year</a:t>
                      </a:r>
                      <a:r>
                        <a:rPr lang="en-GB" sz="1100" b="0" i="0">
                          <a:solidFill>
                            <a:schemeClr val="bg1"/>
                          </a:solidFill>
                          <a:effectLst/>
                          <a:latin typeface="Calibri" panose="020F0502020204030204" pitchFamily="34" charset="0"/>
                        </a:rPr>
                        <a:t> </a:t>
                      </a:r>
                      <a:endParaRPr lang="en-GB" b="0" i="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100" b="1" i="0">
                          <a:solidFill>
                            <a:schemeClr val="bg1"/>
                          </a:solidFill>
                          <a:effectLst/>
                          <a:latin typeface="Calibri" panose="020F0502020204030204" pitchFamily="34" charset="0"/>
                        </a:rPr>
                        <a:t>Time</a:t>
                      </a:r>
                      <a:r>
                        <a:rPr lang="en-GB" sz="1100" b="0" i="0">
                          <a:solidFill>
                            <a:schemeClr val="bg1"/>
                          </a:solidFill>
                          <a:effectLst/>
                          <a:latin typeface="Calibri" panose="020F0502020204030204" pitchFamily="34" charset="0"/>
                        </a:rPr>
                        <a:t> </a:t>
                      </a:r>
                      <a:endParaRPr lang="en-GB" b="0" i="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100" b="1" i="0">
                          <a:solidFill>
                            <a:schemeClr val="bg1"/>
                          </a:solidFill>
                          <a:effectLst/>
                          <a:latin typeface="Calibri" panose="020F0502020204030204" pitchFamily="34" charset="0"/>
                        </a:rPr>
                        <a:t>Activity</a:t>
                      </a:r>
                      <a:r>
                        <a:rPr lang="en-GB" sz="1100" b="0" i="0">
                          <a:solidFill>
                            <a:schemeClr val="bg1"/>
                          </a:solidFill>
                          <a:effectLst/>
                          <a:latin typeface="Calibri" panose="020F0502020204030204" pitchFamily="34" charset="0"/>
                        </a:rPr>
                        <a:t> </a:t>
                      </a:r>
                      <a:endParaRPr lang="en-GB" b="0" i="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47986728"/>
                  </a:ext>
                </a:extLst>
              </a:tr>
              <a:tr h="634863">
                <a:tc>
                  <a:txBody>
                    <a:bodyPr/>
                    <a:lstStyle/>
                    <a:p>
                      <a:pPr algn="l" rtl="0" fontAlgn="base"/>
                      <a:r>
                        <a:rPr lang="en-GB" sz="1100" b="0" i="0">
                          <a:solidFill>
                            <a:schemeClr val="bg1"/>
                          </a:solidFill>
                          <a:effectLst/>
                          <a:latin typeface="Calibri" panose="020F0502020204030204" pitchFamily="34" charset="0"/>
                        </a:rPr>
                        <a:t>Year 7 </a:t>
                      </a:r>
                      <a:endParaRPr lang="en-GB" b="0" i="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100" b="0" i="0" dirty="0">
                          <a:solidFill>
                            <a:schemeClr val="bg1"/>
                          </a:solidFill>
                          <a:effectLst/>
                          <a:latin typeface="Calibri" panose="020F0502020204030204" pitchFamily="34" charset="0"/>
                        </a:rPr>
                        <a:t>November and March </a:t>
                      </a:r>
                      <a:endParaRPr lang="en-GB" b="0" i="0" dirty="0">
                        <a:solidFill>
                          <a:schemeClr val="bg1"/>
                        </a:solidFill>
                        <a:effectLst/>
                      </a:endParaRPr>
                    </a:p>
                    <a:p>
                      <a:pPr algn="l" rtl="0" fontAlgn="base"/>
                      <a:r>
                        <a:rPr lang="en-GB" sz="1100" b="0" i="0" dirty="0">
                          <a:solidFill>
                            <a:schemeClr val="bg1"/>
                          </a:solidFill>
                          <a:effectLst/>
                          <a:latin typeface="Calibri" panose="020F0502020204030204" pitchFamily="34" charset="0"/>
                        </a:rPr>
                        <a:t>July </a:t>
                      </a:r>
                      <a:endParaRPr lang="en-GB" b="0" i="0" dirty="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100" b="0" i="0" dirty="0">
                          <a:solidFill>
                            <a:schemeClr val="bg1"/>
                          </a:solidFill>
                          <a:effectLst/>
                          <a:latin typeface="Calibri" panose="020F0502020204030204" pitchFamily="34" charset="0"/>
                        </a:rPr>
                        <a:t>Employer/Apprenticeship/Alumni Assembly </a:t>
                      </a:r>
                      <a:endParaRPr lang="en-GB" b="0" i="0" dirty="0">
                        <a:solidFill>
                          <a:schemeClr val="bg1"/>
                        </a:solidFill>
                        <a:effectLst/>
                      </a:endParaRPr>
                    </a:p>
                    <a:p>
                      <a:pPr algn="l" rtl="0" fontAlgn="base"/>
                      <a:r>
                        <a:rPr lang="en-GB" sz="1100" b="0" i="0" dirty="0">
                          <a:solidFill>
                            <a:schemeClr val="bg1"/>
                          </a:solidFill>
                          <a:effectLst/>
                          <a:latin typeface="Calibri" panose="020F0502020204030204" pitchFamily="34" charset="0"/>
                        </a:rPr>
                        <a:t> </a:t>
                      </a:r>
                      <a:endParaRPr lang="en-GB" b="0" i="0" dirty="0">
                        <a:solidFill>
                          <a:schemeClr val="bg1"/>
                        </a:solidFill>
                        <a:effectLst/>
                      </a:endParaRPr>
                    </a:p>
                    <a:p>
                      <a:pPr algn="l" rtl="0" fontAlgn="base"/>
                      <a:r>
                        <a:rPr lang="en-GB" sz="1100" b="0" i="0" dirty="0">
                          <a:solidFill>
                            <a:schemeClr val="bg1"/>
                          </a:solidFill>
                          <a:effectLst/>
                          <a:latin typeface="Calibri" panose="020F0502020204030204" pitchFamily="34" charset="0"/>
                        </a:rPr>
                        <a:t>Game of Life </a:t>
                      </a:r>
                      <a:endParaRPr lang="en-GB" b="0" i="0" dirty="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97306864"/>
                  </a:ext>
                </a:extLst>
              </a:tr>
              <a:tr h="455799">
                <a:tc>
                  <a:txBody>
                    <a:bodyPr/>
                    <a:lstStyle/>
                    <a:p>
                      <a:pPr algn="l" rtl="0" fontAlgn="base"/>
                      <a:r>
                        <a:rPr lang="en-GB" sz="1100" b="0" i="0">
                          <a:solidFill>
                            <a:schemeClr val="bg1"/>
                          </a:solidFill>
                          <a:effectLst/>
                          <a:latin typeface="Calibri" panose="020F0502020204030204" pitchFamily="34" charset="0"/>
                        </a:rPr>
                        <a:t>Year 8 </a:t>
                      </a:r>
                      <a:endParaRPr lang="en-GB" b="0" i="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100" b="0" i="0" dirty="0">
                          <a:solidFill>
                            <a:schemeClr val="bg1"/>
                          </a:solidFill>
                          <a:effectLst/>
                          <a:latin typeface="Calibri" panose="020F0502020204030204" pitchFamily="34" charset="0"/>
                        </a:rPr>
                        <a:t>November and March</a:t>
                      </a:r>
                    </a:p>
                    <a:p>
                      <a:pPr algn="l" rtl="0" fontAlgn="base"/>
                      <a:r>
                        <a:rPr lang="en-GB" sz="1100" b="0" i="0" dirty="0">
                          <a:solidFill>
                            <a:schemeClr val="bg1"/>
                          </a:solidFill>
                          <a:effectLst/>
                          <a:latin typeface="Calibri" panose="020F0502020204030204" pitchFamily="34" charset="0"/>
                        </a:rPr>
                        <a:t>Throughout the year </a:t>
                      </a:r>
                      <a:endParaRPr lang="en-GB" b="0" i="0" dirty="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100" b="0" i="0" dirty="0">
                          <a:solidFill>
                            <a:schemeClr val="bg1"/>
                          </a:solidFill>
                          <a:effectLst/>
                          <a:latin typeface="Calibri" panose="020F0502020204030204" pitchFamily="34" charset="0"/>
                        </a:rPr>
                        <a:t>Employer/Apprenticeship/Alumni Assembly </a:t>
                      </a:r>
                      <a:endParaRPr lang="en-GB" sz="1100" b="0" i="0" dirty="0">
                        <a:solidFill>
                          <a:schemeClr val="bg1"/>
                        </a:solidFill>
                        <a:effectLst/>
                      </a:endParaRPr>
                    </a:p>
                    <a:p>
                      <a:pPr algn="l" rtl="0" fontAlgn="base"/>
                      <a:endParaRPr lang="en-GB" sz="1100" b="0" i="0" dirty="0">
                        <a:solidFill>
                          <a:schemeClr val="bg1"/>
                        </a:solidFill>
                        <a:effectLst/>
                        <a:latin typeface="Calibri" panose="020F0502020204030204" pitchFamily="34" charset="0"/>
                      </a:endParaRPr>
                    </a:p>
                    <a:p>
                      <a:pPr algn="l" rtl="0" fontAlgn="base"/>
                      <a:r>
                        <a:rPr lang="en-GB" sz="1100" b="0" i="0" dirty="0">
                          <a:solidFill>
                            <a:schemeClr val="bg1"/>
                          </a:solidFill>
                          <a:effectLst/>
                          <a:latin typeface="Calibri" panose="020F0502020204030204" pitchFamily="34" charset="0"/>
                        </a:rPr>
                        <a:t>Work Place Visits </a:t>
                      </a:r>
                      <a:endParaRPr lang="en-GB" b="0" i="0" dirty="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2177562"/>
                  </a:ext>
                </a:extLst>
              </a:tr>
              <a:tr h="813927">
                <a:tc>
                  <a:txBody>
                    <a:bodyPr/>
                    <a:lstStyle/>
                    <a:p>
                      <a:pPr algn="l" rtl="0" fontAlgn="base"/>
                      <a:r>
                        <a:rPr lang="en-GB" sz="1100" b="0" i="0">
                          <a:solidFill>
                            <a:schemeClr val="bg1"/>
                          </a:solidFill>
                          <a:effectLst/>
                          <a:latin typeface="Calibri" panose="020F0502020204030204" pitchFamily="34" charset="0"/>
                        </a:rPr>
                        <a:t>Year 9 </a:t>
                      </a:r>
                      <a:endParaRPr lang="en-GB" b="0" i="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100" b="0" i="0" dirty="0">
                          <a:solidFill>
                            <a:schemeClr val="bg1"/>
                          </a:solidFill>
                          <a:effectLst/>
                          <a:latin typeface="Calibri" panose="020F0502020204030204" pitchFamily="34" charset="0"/>
                        </a:rPr>
                        <a:t>November</a:t>
                      </a:r>
                    </a:p>
                    <a:p>
                      <a:pPr algn="l" rtl="0" fontAlgn="base"/>
                      <a:endParaRPr lang="en-GB" sz="1100" b="0" i="0" dirty="0">
                        <a:solidFill>
                          <a:schemeClr val="bg1"/>
                        </a:solidFill>
                        <a:effectLst/>
                        <a:latin typeface="Calibri" panose="020F0502020204030204" pitchFamily="34" charset="0"/>
                      </a:endParaRPr>
                    </a:p>
                    <a:p>
                      <a:pPr algn="l" rtl="0" fontAlgn="base"/>
                      <a:r>
                        <a:rPr lang="en-GB" sz="1100" b="0" i="0" dirty="0">
                          <a:solidFill>
                            <a:schemeClr val="bg1"/>
                          </a:solidFill>
                          <a:effectLst/>
                          <a:latin typeface="Calibri" panose="020F0502020204030204" pitchFamily="34" charset="0"/>
                        </a:rPr>
                        <a:t>March</a:t>
                      </a:r>
                    </a:p>
                    <a:p>
                      <a:pPr algn="l" rtl="0" fontAlgn="base"/>
                      <a:endParaRPr lang="en-GB" b="0" i="0" dirty="0">
                        <a:solidFill>
                          <a:schemeClr val="bg1"/>
                        </a:solidFill>
                        <a:effectLst/>
                      </a:endParaRPr>
                    </a:p>
                    <a:p>
                      <a:pPr algn="l" rtl="0" fontAlgn="base"/>
                      <a:r>
                        <a:rPr lang="en-GB" sz="1100" b="0" i="0">
                          <a:solidFill>
                            <a:schemeClr val="bg1"/>
                          </a:solidFill>
                          <a:effectLst/>
                          <a:latin typeface="Calibri" panose="020F0502020204030204" pitchFamily="34" charset="0"/>
                        </a:rPr>
                        <a:t> March </a:t>
                      </a:r>
                      <a:endParaRPr lang="en-GB" b="0" i="0" dirty="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100" b="0" i="0" dirty="0">
                          <a:solidFill>
                            <a:schemeClr val="bg1"/>
                          </a:solidFill>
                          <a:effectLst/>
                          <a:latin typeface="Calibri" panose="020F0502020204030204" pitchFamily="34" charset="0"/>
                        </a:rPr>
                        <a:t>Sussex University student ambassador talk</a:t>
                      </a:r>
                    </a:p>
                    <a:p>
                      <a:pPr algn="l" rtl="0" fontAlgn="base"/>
                      <a:endParaRPr lang="en-GB" sz="1100" b="0" i="0" dirty="0">
                        <a:solidFill>
                          <a:schemeClr val="bg1"/>
                        </a:solidFill>
                        <a:effectLst/>
                        <a:latin typeface="Calibri" panose="020F0502020204030204" pitchFamily="34" charset="0"/>
                      </a:endParaRPr>
                    </a:p>
                    <a:p>
                      <a:pPr algn="l" rtl="0" fontAlgn="base"/>
                      <a:r>
                        <a:rPr lang="en-GB" sz="1100" b="0" i="0" dirty="0">
                          <a:solidFill>
                            <a:schemeClr val="bg1"/>
                          </a:solidFill>
                          <a:effectLst/>
                          <a:latin typeface="Calibri" panose="020F0502020204030204" pitchFamily="34" charset="0"/>
                        </a:rPr>
                        <a:t>Careers Day: </a:t>
                      </a:r>
                      <a:endParaRPr lang="en-GB" b="0" i="0" dirty="0">
                        <a:solidFill>
                          <a:schemeClr val="bg1"/>
                        </a:solidFill>
                        <a:effectLst/>
                      </a:endParaRPr>
                    </a:p>
                    <a:p>
                      <a:pPr algn="l" rtl="0" fontAlgn="base">
                        <a:buFont typeface="Arial" panose="020B0604020202020204" pitchFamily="34" charset="0"/>
                        <a:buChar char="•"/>
                      </a:pPr>
                      <a:r>
                        <a:rPr lang="en-GB" sz="1100" b="0" i="0" dirty="0">
                          <a:solidFill>
                            <a:schemeClr val="bg1"/>
                          </a:solidFill>
                          <a:effectLst/>
                          <a:latin typeface="Calibri" panose="020F0502020204030204" pitchFamily="34" charset="0"/>
                        </a:rPr>
                        <a:t>What’s my line? </a:t>
                      </a:r>
                    </a:p>
                    <a:p>
                      <a:pPr algn="l" rtl="0" fontAlgn="base"/>
                      <a:r>
                        <a:rPr lang="en-GB" sz="1100" b="0" i="0" dirty="0">
                          <a:solidFill>
                            <a:schemeClr val="bg1"/>
                          </a:solidFill>
                          <a:effectLst/>
                          <a:latin typeface="Calibri" panose="020F0502020204030204" pitchFamily="34" charset="0"/>
                        </a:rPr>
                        <a:t> </a:t>
                      </a:r>
                      <a:endParaRPr lang="en-GB" b="0" i="0" dirty="0">
                        <a:solidFill>
                          <a:schemeClr val="bg1"/>
                        </a:solidFill>
                        <a:effectLst/>
                      </a:endParaRPr>
                    </a:p>
                    <a:p>
                      <a:pPr algn="l" rtl="0" fontAlgn="base"/>
                      <a:r>
                        <a:rPr lang="en-GB" sz="1100" b="0" i="0" dirty="0">
                          <a:solidFill>
                            <a:schemeClr val="bg1"/>
                          </a:solidFill>
                          <a:effectLst/>
                          <a:latin typeface="Calibri" panose="020F0502020204030204" pitchFamily="34" charset="0"/>
                        </a:rPr>
                        <a:t>Eastbourne Schools Careers Fair, hosted by Ratton School </a:t>
                      </a:r>
                      <a:endParaRPr lang="en-GB" b="0" i="0" dirty="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21251256"/>
                  </a:ext>
                </a:extLst>
              </a:tr>
              <a:tr h="455799">
                <a:tc>
                  <a:txBody>
                    <a:bodyPr/>
                    <a:lstStyle/>
                    <a:p>
                      <a:pPr algn="l" rtl="0" fontAlgn="base"/>
                      <a:r>
                        <a:rPr lang="en-GB" sz="1100" b="0" i="0">
                          <a:solidFill>
                            <a:schemeClr val="bg1"/>
                          </a:solidFill>
                          <a:effectLst/>
                          <a:latin typeface="Calibri" panose="020F0502020204030204" pitchFamily="34" charset="0"/>
                        </a:rPr>
                        <a:t>Year 10 </a:t>
                      </a:r>
                      <a:endParaRPr lang="en-GB" b="0" i="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100" b="0" i="0">
                          <a:solidFill>
                            <a:schemeClr val="bg1"/>
                          </a:solidFill>
                          <a:effectLst/>
                          <a:latin typeface="Calibri" panose="020F0502020204030204" pitchFamily="34" charset="0"/>
                        </a:rPr>
                        <a:t>March </a:t>
                      </a:r>
                      <a:endParaRPr lang="en-GB" b="0" i="0">
                        <a:solidFill>
                          <a:schemeClr val="bg1"/>
                        </a:solidFill>
                        <a:effectLst/>
                      </a:endParaRPr>
                    </a:p>
                    <a:p>
                      <a:pPr algn="l" rtl="0" fontAlgn="base"/>
                      <a:r>
                        <a:rPr lang="en-GB" sz="1100" b="0" i="0">
                          <a:solidFill>
                            <a:schemeClr val="bg1"/>
                          </a:solidFill>
                          <a:effectLst/>
                          <a:latin typeface="Calibri" panose="020F0502020204030204" pitchFamily="34" charset="0"/>
                        </a:rPr>
                        <a:t>July </a:t>
                      </a:r>
                      <a:endParaRPr lang="en-GB" b="0" i="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100" b="0" i="0">
                          <a:solidFill>
                            <a:schemeClr val="bg1"/>
                          </a:solidFill>
                          <a:effectLst/>
                          <a:latin typeface="Calibri" panose="020F0502020204030204" pitchFamily="34" charset="0"/>
                        </a:rPr>
                        <a:t>Eastbourne Schools Careers Fair, hosted by Ratton School  </a:t>
                      </a:r>
                      <a:endParaRPr lang="en-GB" b="0" i="0">
                        <a:solidFill>
                          <a:schemeClr val="bg1"/>
                        </a:solidFill>
                        <a:effectLst/>
                      </a:endParaRPr>
                    </a:p>
                    <a:p>
                      <a:pPr algn="l" rtl="0" fontAlgn="base"/>
                      <a:r>
                        <a:rPr lang="en-GB" sz="1100" b="0" i="0">
                          <a:solidFill>
                            <a:schemeClr val="bg1"/>
                          </a:solidFill>
                          <a:effectLst/>
                          <a:latin typeface="Calibri" panose="020F0502020204030204" pitchFamily="34" charset="0"/>
                        </a:rPr>
                        <a:t>Work Experience Placements </a:t>
                      </a:r>
                      <a:endParaRPr lang="en-GB" b="0" i="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8824823"/>
                  </a:ext>
                </a:extLst>
              </a:tr>
              <a:tr h="1888310">
                <a:tc>
                  <a:txBody>
                    <a:bodyPr/>
                    <a:lstStyle/>
                    <a:p>
                      <a:pPr algn="l" rtl="0" fontAlgn="base"/>
                      <a:r>
                        <a:rPr lang="en-GB" sz="1100" b="0" i="0">
                          <a:solidFill>
                            <a:schemeClr val="bg1"/>
                          </a:solidFill>
                          <a:effectLst/>
                          <a:latin typeface="Calibri" panose="020F0502020204030204" pitchFamily="34" charset="0"/>
                        </a:rPr>
                        <a:t>Year 11 </a:t>
                      </a:r>
                      <a:endParaRPr lang="en-GB" b="0" i="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100" b="0" i="0">
                          <a:solidFill>
                            <a:schemeClr val="bg1"/>
                          </a:solidFill>
                          <a:effectLst/>
                          <a:latin typeface="Calibri" panose="020F0502020204030204" pitchFamily="34" charset="0"/>
                        </a:rPr>
                        <a:t>September </a:t>
                      </a:r>
                      <a:endParaRPr lang="en-GB" b="0" i="0">
                        <a:solidFill>
                          <a:schemeClr val="bg1"/>
                        </a:solidFill>
                        <a:effectLst/>
                      </a:endParaRPr>
                    </a:p>
                    <a:p>
                      <a:pPr algn="l" rtl="0" fontAlgn="base"/>
                      <a:r>
                        <a:rPr lang="en-GB" sz="1100" b="0" i="0">
                          <a:solidFill>
                            <a:schemeClr val="bg1"/>
                          </a:solidFill>
                          <a:effectLst/>
                          <a:latin typeface="Calibri" panose="020F0502020204030204" pitchFamily="34" charset="0"/>
                        </a:rPr>
                        <a:t> </a:t>
                      </a:r>
                      <a:endParaRPr lang="en-GB" b="0" i="0">
                        <a:solidFill>
                          <a:schemeClr val="bg1"/>
                        </a:solidFill>
                        <a:effectLst/>
                      </a:endParaRPr>
                    </a:p>
                    <a:p>
                      <a:pPr algn="l" rtl="0" fontAlgn="base"/>
                      <a:r>
                        <a:rPr lang="en-GB" sz="1100" b="0" i="0">
                          <a:solidFill>
                            <a:schemeClr val="bg1"/>
                          </a:solidFill>
                          <a:effectLst/>
                          <a:latin typeface="Calibri" panose="020F0502020204030204" pitchFamily="34" charset="0"/>
                        </a:rPr>
                        <a:t>October </a:t>
                      </a:r>
                      <a:endParaRPr lang="en-GB" b="0" i="0">
                        <a:solidFill>
                          <a:schemeClr val="bg1"/>
                        </a:solidFill>
                        <a:effectLst/>
                      </a:endParaRPr>
                    </a:p>
                    <a:p>
                      <a:pPr algn="l" rtl="0" fontAlgn="base"/>
                      <a:r>
                        <a:rPr lang="en-GB" sz="1100" b="0" i="0">
                          <a:solidFill>
                            <a:schemeClr val="bg1"/>
                          </a:solidFill>
                          <a:effectLst/>
                          <a:latin typeface="Calibri" panose="020F0502020204030204" pitchFamily="34" charset="0"/>
                        </a:rPr>
                        <a:t> </a:t>
                      </a:r>
                      <a:endParaRPr lang="en-GB" b="0" i="0">
                        <a:solidFill>
                          <a:schemeClr val="bg1"/>
                        </a:solidFill>
                        <a:effectLst/>
                      </a:endParaRPr>
                    </a:p>
                    <a:p>
                      <a:pPr algn="l" rtl="0" fontAlgn="base"/>
                      <a:r>
                        <a:rPr lang="en-GB" sz="1100" b="0" i="0">
                          <a:solidFill>
                            <a:schemeClr val="bg1"/>
                          </a:solidFill>
                          <a:effectLst/>
                          <a:latin typeface="Calibri" panose="020F0502020204030204" pitchFamily="34" charset="0"/>
                        </a:rPr>
                        <a:t> </a:t>
                      </a:r>
                      <a:endParaRPr lang="en-GB" b="0" i="0">
                        <a:solidFill>
                          <a:schemeClr val="bg1"/>
                        </a:solidFill>
                        <a:effectLst/>
                      </a:endParaRPr>
                    </a:p>
                    <a:p>
                      <a:pPr algn="l" rtl="0" fontAlgn="base"/>
                      <a:r>
                        <a:rPr lang="en-GB" sz="1100" b="0" i="0">
                          <a:solidFill>
                            <a:schemeClr val="bg1"/>
                          </a:solidFill>
                          <a:effectLst/>
                          <a:latin typeface="Calibri" panose="020F0502020204030204" pitchFamily="34" charset="0"/>
                        </a:rPr>
                        <a:t> </a:t>
                      </a:r>
                      <a:endParaRPr lang="en-GB" b="0" i="0">
                        <a:solidFill>
                          <a:schemeClr val="bg1"/>
                        </a:solidFill>
                        <a:effectLst/>
                      </a:endParaRPr>
                    </a:p>
                    <a:p>
                      <a:pPr algn="l" rtl="0" fontAlgn="base"/>
                      <a:r>
                        <a:rPr lang="en-GB" sz="1100" b="0" i="0">
                          <a:solidFill>
                            <a:schemeClr val="bg1"/>
                          </a:solidFill>
                          <a:effectLst/>
                          <a:latin typeface="Calibri" panose="020F0502020204030204" pitchFamily="34" charset="0"/>
                        </a:rPr>
                        <a:t> </a:t>
                      </a:r>
                      <a:endParaRPr lang="en-GB" b="0" i="0">
                        <a:solidFill>
                          <a:schemeClr val="bg1"/>
                        </a:solidFill>
                        <a:effectLst/>
                      </a:endParaRPr>
                    </a:p>
                    <a:p>
                      <a:pPr algn="l" rtl="0" fontAlgn="base"/>
                      <a:r>
                        <a:rPr lang="en-GB" sz="1100" b="0" i="0">
                          <a:solidFill>
                            <a:schemeClr val="bg1"/>
                          </a:solidFill>
                          <a:effectLst/>
                          <a:latin typeface="Calibri" panose="020F0502020204030204" pitchFamily="34" charset="0"/>
                        </a:rPr>
                        <a:t> </a:t>
                      </a:r>
                      <a:endParaRPr lang="en-GB" b="0" i="0">
                        <a:solidFill>
                          <a:schemeClr val="bg1"/>
                        </a:solidFill>
                        <a:effectLst/>
                      </a:endParaRPr>
                    </a:p>
                    <a:p>
                      <a:pPr algn="l" rtl="0" fontAlgn="base"/>
                      <a:r>
                        <a:rPr lang="en-GB" sz="1100" b="0" i="0">
                          <a:solidFill>
                            <a:schemeClr val="bg1"/>
                          </a:solidFill>
                          <a:effectLst/>
                          <a:latin typeface="Calibri" panose="020F0502020204030204" pitchFamily="34" charset="0"/>
                        </a:rPr>
                        <a:t> </a:t>
                      </a:r>
                      <a:endParaRPr lang="en-GB" b="0" i="0">
                        <a:solidFill>
                          <a:schemeClr val="bg1"/>
                        </a:solidFill>
                        <a:effectLst/>
                      </a:endParaRPr>
                    </a:p>
                    <a:p>
                      <a:pPr algn="l" rtl="0" fontAlgn="base"/>
                      <a:r>
                        <a:rPr lang="en-GB" sz="1100" b="0" i="0">
                          <a:solidFill>
                            <a:schemeClr val="bg1"/>
                          </a:solidFill>
                          <a:effectLst/>
                          <a:latin typeface="Calibri" panose="020F0502020204030204" pitchFamily="34" charset="0"/>
                        </a:rPr>
                        <a:t>January </a:t>
                      </a:r>
                      <a:endParaRPr lang="en-GB" b="0" i="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100" b="0" i="0" dirty="0">
                          <a:solidFill>
                            <a:schemeClr val="bg1"/>
                          </a:solidFill>
                          <a:effectLst/>
                          <a:latin typeface="Calibri" panose="020F0502020204030204" pitchFamily="34" charset="0"/>
                        </a:rPr>
                        <a:t>College Presentations/Assemblies </a:t>
                      </a:r>
                      <a:endParaRPr lang="en-GB" b="0" i="0" dirty="0">
                        <a:solidFill>
                          <a:schemeClr val="bg1"/>
                        </a:solidFill>
                        <a:effectLst/>
                      </a:endParaRPr>
                    </a:p>
                    <a:p>
                      <a:pPr algn="l" rtl="0" fontAlgn="base"/>
                      <a:r>
                        <a:rPr lang="en-GB" sz="1100" b="0" i="0" dirty="0">
                          <a:solidFill>
                            <a:schemeClr val="bg1"/>
                          </a:solidFill>
                          <a:effectLst/>
                          <a:latin typeface="Calibri" panose="020F0502020204030204" pitchFamily="34" charset="0"/>
                        </a:rPr>
                        <a:t> </a:t>
                      </a:r>
                      <a:endParaRPr lang="en-GB" b="0" i="0" dirty="0">
                        <a:solidFill>
                          <a:schemeClr val="bg1"/>
                        </a:solidFill>
                        <a:effectLst/>
                      </a:endParaRPr>
                    </a:p>
                    <a:p>
                      <a:pPr algn="l" rtl="0" fontAlgn="base"/>
                      <a:r>
                        <a:rPr lang="en-GB" sz="1100" b="0" i="0" dirty="0">
                          <a:solidFill>
                            <a:schemeClr val="bg1"/>
                          </a:solidFill>
                          <a:effectLst/>
                          <a:latin typeface="Calibri" panose="020F0502020204030204" pitchFamily="34" charset="0"/>
                        </a:rPr>
                        <a:t>Careers Day: </a:t>
                      </a:r>
                      <a:endParaRPr lang="en-GB" b="0" i="0" dirty="0">
                        <a:solidFill>
                          <a:schemeClr val="bg1"/>
                        </a:solidFill>
                        <a:effectLst/>
                      </a:endParaRPr>
                    </a:p>
                    <a:p>
                      <a:pPr algn="l" rtl="0" fontAlgn="base"/>
                      <a:r>
                        <a:rPr lang="en-GB" sz="1100" b="0" i="0" dirty="0">
                          <a:solidFill>
                            <a:schemeClr val="bg1"/>
                          </a:solidFill>
                          <a:effectLst/>
                          <a:latin typeface="Calibri" panose="020F0502020204030204" pitchFamily="34" charset="0"/>
                        </a:rPr>
                        <a:t>Students to attend workshops and talks on: </a:t>
                      </a:r>
                      <a:endParaRPr lang="en-GB" b="0" i="0" dirty="0">
                        <a:solidFill>
                          <a:schemeClr val="bg1"/>
                        </a:solidFill>
                        <a:effectLst/>
                      </a:endParaRPr>
                    </a:p>
                    <a:p>
                      <a:pPr algn="l" rtl="0" fontAlgn="base">
                        <a:buFont typeface="Arial" panose="020B0604020202020204" pitchFamily="34" charset="0"/>
                        <a:buChar char="•"/>
                      </a:pPr>
                      <a:r>
                        <a:rPr lang="en-GB" sz="1100" b="0" i="0" dirty="0">
                          <a:solidFill>
                            <a:schemeClr val="bg1"/>
                          </a:solidFill>
                          <a:effectLst/>
                          <a:latin typeface="Calibri" panose="020F0502020204030204" pitchFamily="34" charset="0"/>
                        </a:rPr>
                        <a:t>College Fair </a:t>
                      </a:r>
                    </a:p>
                    <a:p>
                      <a:pPr algn="l" rtl="0" fontAlgn="base">
                        <a:buFont typeface="Arial" panose="020B0604020202020204" pitchFamily="34" charset="0"/>
                        <a:buChar char="•"/>
                      </a:pPr>
                      <a:r>
                        <a:rPr lang="en-GB" sz="1100" b="0" i="0" dirty="0">
                          <a:solidFill>
                            <a:schemeClr val="bg1"/>
                          </a:solidFill>
                          <a:effectLst/>
                          <a:latin typeface="Calibri" panose="020F0502020204030204" pitchFamily="34" charset="0"/>
                        </a:rPr>
                        <a:t>How to present at interview </a:t>
                      </a:r>
                    </a:p>
                    <a:p>
                      <a:pPr algn="l" rtl="0" fontAlgn="base">
                        <a:buFont typeface="Arial" panose="020B0604020202020204" pitchFamily="34" charset="0"/>
                        <a:buChar char="•"/>
                      </a:pPr>
                      <a:r>
                        <a:rPr lang="en-GB" sz="1100" b="0" i="0" dirty="0">
                          <a:solidFill>
                            <a:schemeClr val="bg1"/>
                          </a:solidFill>
                          <a:effectLst/>
                          <a:latin typeface="Calibri" panose="020F0502020204030204" pitchFamily="34" charset="0"/>
                        </a:rPr>
                        <a:t>CV Writing </a:t>
                      </a:r>
                    </a:p>
                    <a:p>
                      <a:pPr algn="l" rtl="0" fontAlgn="base">
                        <a:buFont typeface="Arial" panose="020B0604020202020204" pitchFamily="34" charset="0"/>
                        <a:buChar char="•"/>
                      </a:pPr>
                      <a:r>
                        <a:rPr lang="en-GB" sz="1100" b="0" i="0" dirty="0">
                          <a:solidFill>
                            <a:schemeClr val="bg1"/>
                          </a:solidFill>
                          <a:effectLst/>
                          <a:latin typeface="Calibri" panose="020F0502020204030204" pitchFamily="34" charset="0"/>
                        </a:rPr>
                        <a:t>Apprenticeships </a:t>
                      </a:r>
                    </a:p>
                    <a:p>
                      <a:pPr algn="l" rtl="0" fontAlgn="base"/>
                      <a:r>
                        <a:rPr lang="en-GB" sz="1100" b="0" i="0" dirty="0">
                          <a:solidFill>
                            <a:schemeClr val="bg1"/>
                          </a:solidFill>
                          <a:effectLst/>
                          <a:latin typeface="Calibri" panose="020F0502020204030204" pitchFamily="34" charset="0"/>
                        </a:rPr>
                        <a:t> </a:t>
                      </a:r>
                      <a:endParaRPr lang="en-GB" b="0" i="0" dirty="0">
                        <a:solidFill>
                          <a:schemeClr val="bg1"/>
                        </a:solidFill>
                        <a:effectLst/>
                      </a:endParaRPr>
                    </a:p>
                    <a:p>
                      <a:pPr algn="l" rtl="0" fontAlgn="base"/>
                      <a:r>
                        <a:rPr lang="en-GB" sz="1100" b="0" i="0" dirty="0">
                          <a:solidFill>
                            <a:schemeClr val="bg1"/>
                          </a:solidFill>
                          <a:effectLst/>
                          <a:latin typeface="Calibri" panose="020F0502020204030204" pitchFamily="34" charset="0"/>
                        </a:rPr>
                        <a:t>Mock Job interviews </a:t>
                      </a:r>
                      <a:endParaRPr lang="en-GB" b="0" i="0" dirty="0">
                        <a:solidFill>
                          <a:schemeClr val="bg1"/>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9305493"/>
                  </a:ext>
                </a:extLst>
              </a:tr>
            </a:tbl>
          </a:graphicData>
        </a:graphic>
      </p:graphicFrame>
      <p:sp>
        <p:nvSpPr>
          <p:cNvPr id="6" name="Text Placeholder 5">
            <a:extLst>
              <a:ext uri="{FF2B5EF4-FFF2-40B4-BE49-F238E27FC236}">
                <a16:creationId xmlns:a16="http://schemas.microsoft.com/office/drawing/2014/main" id="{7DFB9BE3-2CB8-D211-8AC8-2AFB3C0B6717}"/>
              </a:ext>
            </a:extLst>
          </p:cNvPr>
          <p:cNvSpPr>
            <a:spLocks noGrp="1"/>
          </p:cNvSpPr>
          <p:nvPr>
            <p:ph type="body" sz="quarter" idx="13"/>
          </p:nvPr>
        </p:nvSpPr>
        <p:spPr>
          <a:xfrm>
            <a:off x="566530" y="1270688"/>
            <a:ext cx="4259470" cy="4672912"/>
          </a:xfrm>
        </p:spPr>
        <p:txBody>
          <a:bodyPr/>
          <a:lstStyle/>
          <a:p>
            <a:pPr algn="ctr">
              <a:lnSpc>
                <a:spcPct val="100000"/>
              </a:lnSpc>
            </a:pPr>
            <a:r>
              <a:rPr lang="en-GB" sz="1800" b="0" i="0" dirty="0">
                <a:effectLst/>
                <a:latin typeface="Calibri" panose="020F0502020204030204" pitchFamily="34" charset="0"/>
              </a:rPr>
              <a:t>The school offers the four provider encounters required by las and a number of additional events, integrated into the school careers programme.  We will offer providers an opportunity to come into school to speak to pupils and/or their parents/carers: </a:t>
            </a:r>
            <a:endParaRPr lang="en-GB" dirty="0"/>
          </a:p>
        </p:txBody>
      </p:sp>
      <p:sp>
        <p:nvSpPr>
          <p:cNvPr id="7" name="Text Placeholder 5">
            <a:extLst>
              <a:ext uri="{FF2B5EF4-FFF2-40B4-BE49-F238E27FC236}">
                <a16:creationId xmlns:a16="http://schemas.microsoft.com/office/drawing/2014/main" id="{69521507-E34B-5127-95C1-03B154D43BCF}"/>
              </a:ext>
            </a:extLst>
          </p:cNvPr>
          <p:cNvSpPr txBox="1">
            <a:spLocks/>
          </p:cNvSpPr>
          <p:nvPr/>
        </p:nvSpPr>
        <p:spPr>
          <a:xfrm>
            <a:off x="10272842" y="1240282"/>
            <a:ext cx="2705255" cy="2638655"/>
          </a:xfrm>
          <a:prstGeom prst="rect">
            <a:avLst/>
          </a:prstGeom>
        </p:spPr>
        <p:txBody>
          <a:bodyPr lIns="0" tIns="0" rIns="0" bIns="0" numCol="2"/>
          <a:lstStyle>
            <a:lvl1pPr marL="228600" indent="-228600" algn="l" defTabSz="914400" rtl="0" eaLnBrk="1" latinLnBrk="0" hangingPunct="1">
              <a:lnSpc>
                <a:spcPts val="900"/>
              </a:lnSpc>
              <a:spcBef>
                <a:spcPts val="1000"/>
              </a:spcBef>
              <a:buFontTx/>
              <a:buNone/>
              <a:defRPr sz="1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Tx/>
              <a:buNone/>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800" b="0" i="0" dirty="0">
                <a:effectLst/>
                <a:latin typeface="Calibri" panose="020F0502020204030204" pitchFamily="34" charset="0"/>
              </a:rPr>
              <a:t>Please speak to our Careers Leader to identify the most suitable opportunity for you. </a:t>
            </a:r>
            <a:endParaRPr lang="en-GB" dirty="0"/>
          </a:p>
        </p:txBody>
      </p:sp>
    </p:spTree>
    <p:extLst>
      <p:ext uri="{BB962C8B-B14F-4D97-AF65-F5344CB8AC3E}">
        <p14:creationId xmlns:p14="http://schemas.microsoft.com/office/powerpoint/2010/main" val="220691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C00D-90EE-4B45-8381-AB20C2B470DE}"/>
              </a:ext>
            </a:extLst>
          </p:cNvPr>
          <p:cNvSpPr>
            <a:spLocks noGrp="1"/>
          </p:cNvSpPr>
          <p:nvPr>
            <p:ph type="ctrTitle"/>
          </p:nvPr>
        </p:nvSpPr>
        <p:spPr/>
        <p:txBody>
          <a:bodyPr>
            <a:normAutofit/>
          </a:bodyPr>
          <a:lstStyle/>
          <a:p>
            <a:r>
              <a:rPr lang="en-US" dirty="0"/>
              <a:t>Premises and facilities</a:t>
            </a:r>
          </a:p>
        </p:txBody>
      </p:sp>
      <p:sp>
        <p:nvSpPr>
          <p:cNvPr id="3" name="Subtitle 2">
            <a:extLst>
              <a:ext uri="{FF2B5EF4-FFF2-40B4-BE49-F238E27FC236}">
                <a16:creationId xmlns:a16="http://schemas.microsoft.com/office/drawing/2014/main" id="{51D03500-D07A-804C-8AFE-F32378E7BCC2}"/>
              </a:ext>
            </a:extLst>
          </p:cNvPr>
          <p:cNvSpPr>
            <a:spLocks noGrp="1"/>
          </p:cNvSpPr>
          <p:nvPr>
            <p:ph type="subTitle" idx="1"/>
          </p:nvPr>
        </p:nvSpPr>
        <p:spPr/>
        <p:txBody>
          <a:bodyPr/>
          <a:lstStyle/>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lnSpc>
                <a:spcPct val="100000"/>
              </a:lnSpc>
            </a:pPr>
            <a:r>
              <a:rPr lang="en-GB" sz="1800" b="0" i="0" dirty="0">
                <a:solidFill>
                  <a:schemeClr val="bg1"/>
                </a:solidFill>
                <a:effectLst/>
                <a:latin typeface="Calibri" panose="020F0502020204030204" pitchFamily="34" charset="0"/>
              </a:rPr>
              <a:t>The school will make the main hall, classrooms or private meeting rooms available for discussions between the provider and students, as appropriate to the activity.  The school will also make available AV and other specialist equipment to support provider presentations. This will all be discussed and agreed in advance of the visit with the Careers Leader or a member of their team. </a:t>
            </a:r>
            <a:endParaRPr lang="en-GB" b="0" i="0" dirty="0">
              <a:solidFill>
                <a:schemeClr val="bg1"/>
              </a:solidFill>
              <a:effectLst/>
              <a:latin typeface="Segoe UI" panose="020B0502040204020203" pitchFamily="34" charset="0"/>
            </a:endParaRPr>
          </a:p>
          <a:p>
            <a:pPr algn="l" rtl="0" fontAlgn="base">
              <a:lnSpc>
                <a:spcPct val="100000"/>
              </a:lnSpc>
            </a:pPr>
            <a:r>
              <a:rPr lang="en-GB" sz="1800" b="0" i="0" dirty="0">
                <a:solidFill>
                  <a:schemeClr val="bg1"/>
                </a:solidFill>
                <a:effectLst/>
                <a:latin typeface="Calibri" panose="020F0502020204030204" pitchFamily="34" charset="0"/>
              </a:rPr>
              <a:t> </a:t>
            </a:r>
            <a:endParaRPr lang="en-GB" b="0" i="0" dirty="0">
              <a:solidFill>
                <a:schemeClr val="bg1"/>
              </a:solidFill>
              <a:effectLst/>
              <a:latin typeface="Segoe UI" panose="020B0502040204020203" pitchFamily="34" charset="0"/>
            </a:endParaRPr>
          </a:p>
          <a:p>
            <a:pPr algn="l" rtl="0" fontAlgn="base">
              <a:lnSpc>
                <a:spcPct val="100000"/>
              </a:lnSpc>
            </a:pPr>
            <a:r>
              <a:rPr lang="en-GB" sz="1800" b="0" i="0" dirty="0">
                <a:solidFill>
                  <a:schemeClr val="bg1"/>
                </a:solidFill>
                <a:effectLst/>
                <a:latin typeface="Calibri" panose="020F0502020204030204" pitchFamily="34" charset="0"/>
              </a:rPr>
              <a:t>Providers are welcome to leave a copy of their prospectus or other relevant course literature at the Careers Resource Centre.  The Resource Centre is available to students at lunch and break times. </a:t>
            </a:r>
            <a:endParaRPr lang="en-GB" b="0" i="0" dirty="0">
              <a:solidFill>
                <a:schemeClr val="bg1"/>
              </a:solidFill>
              <a:effectLst/>
              <a:latin typeface="Segoe UI" panose="020B0502040204020203" pitchFamily="34" charset="0"/>
            </a:endParaRPr>
          </a:p>
          <a:p>
            <a:endParaRPr lang="en-US" dirty="0"/>
          </a:p>
        </p:txBody>
      </p:sp>
      <p:pic>
        <p:nvPicPr>
          <p:cNvPr id="8" name="Picture Placeholder 7" descr="Diagram&#10;&#10;Description automatically generated">
            <a:extLst>
              <a:ext uri="{FF2B5EF4-FFF2-40B4-BE49-F238E27FC236}">
                <a16:creationId xmlns:a16="http://schemas.microsoft.com/office/drawing/2014/main" id="{67039A7F-343A-2D21-60AD-37225CA56C98}"/>
              </a:ext>
            </a:extLst>
          </p:cNvPr>
          <p:cNvPicPr>
            <a:picLocks noGrp="1" noChangeAspect="1"/>
          </p:cNvPicPr>
          <p:nvPr>
            <p:ph type="pic" sz="quarter" idx="14"/>
          </p:nvPr>
        </p:nvPicPr>
        <p:blipFill>
          <a:blip r:embed="rId2"/>
          <a:srcRect l="10798" r="10798"/>
          <a:stretch>
            <a:fillRect/>
          </a:stretch>
        </p:blipFill>
        <p:spPr>
          <a:xfrm>
            <a:off x="7600950" y="0"/>
            <a:ext cx="4591050" cy="5999163"/>
          </a:xfrm>
        </p:spPr>
      </p:pic>
    </p:spTree>
    <p:extLst>
      <p:ext uri="{BB962C8B-B14F-4D97-AF65-F5344CB8AC3E}">
        <p14:creationId xmlns:p14="http://schemas.microsoft.com/office/powerpoint/2010/main" val="367087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732461"/>
      </p:ext>
    </p:extLst>
  </p:cSld>
  <p:clrMapOvr>
    <a:masterClrMapping/>
  </p:clrMapOvr>
</p:sld>
</file>

<file path=ppt/theme/theme1.xml><?xml version="1.0" encoding="utf-8"?>
<a:theme xmlns:a="http://schemas.openxmlformats.org/drawingml/2006/main" name="Ratton-School">
  <a:themeElements>
    <a:clrScheme name="Ratton">
      <a:dk1>
        <a:srgbClr val="393675"/>
      </a:dk1>
      <a:lt1>
        <a:srgbClr val="FFFEFE"/>
      </a:lt1>
      <a:dk2>
        <a:srgbClr val="AD862E"/>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tton-School" id="{E77B1E69-C96C-7648-9ED4-61CB8886E1F9}" vid="{F2A033BB-1A59-154A-B0E7-49A0212056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498</TotalTime>
  <Words>724</Words>
  <Application>Microsoft Office PowerPoint</Application>
  <PresentationFormat>Widescreen</PresentationFormat>
  <Paragraphs>104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Segoe UI</vt:lpstr>
      <vt:lpstr>Trebuchet MS</vt:lpstr>
      <vt:lpstr>Ratton-School</vt:lpstr>
      <vt:lpstr>Policy Statement on Provider Access</vt:lpstr>
      <vt:lpstr>Policy Statement on Provider Access</vt:lpstr>
      <vt:lpstr>Policy Statement on Provider Access</vt:lpstr>
      <vt:lpstr>Management of Provider access requests</vt:lpstr>
      <vt:lpstr>Management of Provider access requests</vt:lpstr>
      <vt:lpstr>Management of Provider access requests</vt:lpstr>
      <vt:lpstr>Opportunities for access</vt:lpstr>
      <vt:lpstr>Premises and facilities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Burls Burleton</dc:creator>
  <cp:lastModifiedBy>Janine Peters</cp:lastModifiedBy>
  <cp:revision>35</cp:revision>
  <dcterms:created xsi:type="dcterms:W3CDTF">2022-02-15T13:11:43Z</dcterms:created>
  <dcterms:modified xsi:type="dcterms:W3CDTF">2022-12-15T08:53:17Z</dcterms:modified>
</cp:coreProperties>
</file>